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0"/>
  </p:notesMasterIdLst>
  <p:sldIdLst>
    <p:sldId id="256" r:id="rId2"/>
    <p:sldId id="257" r:id="rId3"/>
    <p:sldId id="259" r:id="rId4"/>
    <p:sldId id="260" r:id="rId5"/>
    <p:sldId id="261" r:id="rId6"/>
    <p:sldId id="262" r:id="rId7"/>
    <p:sldId id="263" r:id="rId8"/>
    <p:sldId id="264" r:id="rId9"/>
  </p:sldIdLst>
  <p:sldSz cx="12192000" cy="6858000"/>
  <p:notesSz cx="6858000" cy="9144000"/>
  <p:embeddedFontLst>
    <p:embeddedFont>
      <p:font typeface="Century Gothic" panose="020B0502020202020204" pitchFamily="34" charset="0"/>
      <p:regular r:id="rId11"/>
      <p:bold r:id="rId12"/>
      <p:italic r:id="rId13"/>
      <p:boldItalic r:id="rId14"/>
    </p:embeddedFont>
    <p:embeddedFont>
      <p:font typeface="Calibri" panose="020F0502020204030204" pitchFamily="34" charset="0"/>
      <p:regular r:id="rId15"/>
      <p:bold r:id="rId16"/>
      <p:italic r:id="rId17"/>
      <p:boldItalic r:id="rId18"/>
    </p:embeddedFont>
    <p:embeddedFont>
      <p:font typeface="Aparajita" panose="020B0604020202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384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48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presProps" Target="presProp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70312059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9" name="Google Shape;32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layout">
  <p:cSld name="Cover slide layout">
    <p:bg>
      <p:bgPr>
        <a:blipFill>
          <a:blip r:embed="rId2">
            <a:alphaModFix/>
          </a:blip>
          <a:stretch>
            <a:fillRect/>
          </a:stretch>
        </a:blipFill>
        <a:effectLst/>
      </p:bgPr>
    </p:bg>
    <p:spTree>
      <p:nvGrpSpPr>
        <p:cNvPr id="1" name="Shape 11"/>
        <p:cNvGrpSpPr/>
        <p:nvPr/>
      </p:nvGrpSpPr>
      <p:grpSpPr>
        <a:xfrm>
          <a:off x="0" y="0"/>
          <a:ext cx="0" cy="0"/>
          <a:chOff x="0" y="0"/>
          <a:chExt cx="0" cy="0"/>
        </a:xfrm>
      </p:grpSpPr>
      <p:grpSp>
        <p:nvGrpSpPr>
          <p:cNvPr id="12" name="Google Shape;12;p2"/>
          <p:cNvGrpSpPr/>
          <p:nvPr/>
        </p:nvGrpSpPr>
        <p:grpSpPr>
          <a:xfrm>
            <a:off x="1" y="6597854"/>
            <a:ext cx="12192000" cy="260147"/>
            <a:chOff x="4379494" y="697832"/>
            <a:chExt cx="2586787" cy="168442"/>
          </a:xfrm>
        </p:grpSpPr>
        <p:sp>
          <p:nvSpPr>
            <p:cNvPr id="13" name="Google Shape;13;p2"/>
            <p:cNvSpPr/>
            <p:nvPr/>
          </p:nvSpPr>
          <p:spPr>
            <a:xfrm>
              <a:off x="4379494" y="697832"/>
              <a:ext cx="517358" cy="16844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2"/>
            <p:cNvSpPr/>
            <p:nvPr/>
          </p:nvSpPr>
          <p:spPr>
            <a:xfrm>
              <a:off x="4896852" y="697832"/>
              <a:ext cx="517358" cy="16844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p2"/>
            <p:cNvSpPr/>
            <p:nvPr/>
          </p:nvSpPr>
          <p:spPr>
            <a:xfrm>
              <a:off x="5414209" y="697832"/>
              <a:ext cx="517358" cy="168442"/>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6;p2"/>
            <p:cNvSpPr/>
            <p:nvPr/>
          </p:nvSpPr>
          <p:spPr>
            <a:xfrm>
              <a:off x="5931566" y="697832"/>
              <a:ext cx="517358" cy="16844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7;p2"/>
            <p:cNvSpPr/>
            <p:nvPr/>
          </p:nvSpPr>
          <p:spPr>
            <a:xfrm>
              <a:off x="6448923" y="697832"/>
              <a:ext cx="517358" cy="168442"/>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5"/>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6" name="Google Shape;76;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
        <p:cNvGrpSpPr/>
        <p:nvPr/>
      </p:nvGrpSpPr>
      <p:grpSpPr>
        <a:xfrm>
          <a:off x="0" y="0"/>
          <a:ext cx="0" cy="0"/>
          <a:chOff x="0" y="0"/>
          <a:chExt cx="0" cy="0"/>
        </a:xfrm>
      </p:grpSpPr>
      <p:sp>
        <p:nvSpPr>
          <p:cNvPr id="19" name="Google Shape;19;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4_Style slide layout">
  <p:cSld name="4_Style slide layout">
    <p:bg>
      <p:bgPr>
        <a:blipFill>
          <a:blip r:embed="rId2">
            <a:alphaModFix/>
          </a:blip>
          <a:stretch>
            <a:fillRect/>
          </a:stretch>
        </a:blipFill>
        <a:effectLst/>
      </p:bgPr>
    </p:bg>
    <p:spTree>
      <p:nvGrpSpPr>
        <p:cNvPr id="1" name="Shape 3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Style slide layout">
  <p:cSld name="3_Style slide layout">
    <p:bg>
      <p:bgPr>
        <a:blipFill>
          <a:blip r:embed="rId2">
            <a:alphaModFix/>
          </a:blip>
          <a:stretch>
            <a:fillRect/>
          </a:stretch>
        </a:blipFill>
        <a:effectLst/>
      </p:bgPr>
    </p:bg>
    <p:spTree>
      <p:nvGrpSpPr>
        <p:cNvPr id="1" name="Shape 32"/>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2_Contents slide layout">
  <p:cSld name="12_Contents slide layout">
    <p:spTree>
      <p:nvGrpSpPr>
        <p:cNvPr id="1" name="Shape 33"/>
        <p:cNvGrpSpPr/>
        <p:nvPr/>
      </p:nvGrpSpPr>
      <p:grpSpPr>
        <a:xfrm>
          <a:off x="0" y="0"/>
          <a:ext cx="0" cy="0"/>
          <a:chOff x="0" y="0"/>
          <a:chExt cx="0" cy="0"/>
        </a:xfrm>
      </p:grpSpPr>
      <p:sp>
        <p:nvSpPr>
          <p:cNvPr id="34" name="Google Shape;34;p8"/>
          <p:cNvSpPr>
            <a:spLocks noGrp="1"/>
          </p:cNvSpPr>
          <p:nvPr>
            <p:ph type="pic" idx="2"/>
          </p:nvPr>
        </p:nvSpPr>
        <p:spPr>
          <a:xfrm>
            <a:off x="0" y="0"/>
            <a:ext cx="12192000" cy="4469450"/>
          </a:xfrm>
          <a:prstGeom prst="rect">
            <a:avLst/>
          </a:prstGeom>
          <a:solidFill>
            <a:srgbClr val="F2F2F2"/>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8" name="Google Shape;3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
        <p:cNvGrpSpPr/>
        <p:nvPr/>
      </p:nvGrpSpPr>
      <p:grpSpPr>
        <a:xfrm>
          <a:off x="0" y="0"/>
          <a:ext cx="0" cy="0"/>
          <a:chOff x="0" y="0"/>
          <a:chExt cx="0" cy="0"/>
        </a:xfrm>
      </p:grpSpPr>
      <p:sp>
        <p:nvSpPr>
          <p:cNvPr id="42" name="Google Shape;4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8.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8"/>
          <p:cNvSpPr txBox="1"/>
          <p:nvPr/>
        </p:nvSpPr>
        <p:spPr>
          <a:xfrm>
            <a:off x="160421" y="-327"/>
            <a:ext cx="12192000" cy="92333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400" b="0" i="0" u="sng" strike="noStrike" cap="none">
                <a:solidFill>
                  <a:schemeClr val="lt1"/>
                </a:solidFill>
                <a:latin typeface="Calibri"/>
                <a:ea typeface="Calibri"/>
                <a:cs typeface="Calibri"/>
                <a:sym typeface="Calibri"/>
              </a:rPr>
              <a:t>IDENTITAS PERUSAHAAN</a:t>
            </a:r>
            <a:endParaRPr sz="5400" b="0" i="0" u="sng" strike="noStrike" cap="none">
              <a:solidFill>
                <a:schemeClr val="lt1"/>
              </a:solidFill>
              <a:latin typeface="Calibri"/>
              <a:ea typeface="Calibri"/>
              <a:cs typeface="Calibri"/>
              <a:sym typeface="Calibri"/>
            </a:endParaRPr>
          </a:p>
        </p:txBody>
      </p:sp>
      <p:sp>
        <p:nvSpPr>
          <p:cNvPr id="97" name="Google Shape;97;p18"/>
          <p:cNvSpPr txBox="1"/>
          <p:nvPr/>
        </p:nvSpPr>
        <p:spPr>
          <a:xfrm>
            <a:off x="0" y="3410905"/>
            <a:ext cx="12191852" cy="344709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a:solidFill>
                  <a:srgbClr val="F2F2F2"/>
                </a:solidFill>
                <a:latin typeface="Calibri"/>
                <a:ea typeface="Calibri"/>
                <a:cs typeface="Calibri"/>
                <a:sym typeface="Calibri"/>
              </a:rPr>
              <a:t>Rehia K.I.Barus</a:t>
            </a:r>
            <a:endParaRPr sz="1800" b="0" i="0" u="none" strike="noStrike" cap="none">
              <a:solidFill>
                <a:srgbClr val="F2F2F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p:nvPr/>
        </p:nvSpPr>
        <p:spPr>
          <a:xfrm>
            <a:off x="0" y="0"/>
            <a:ext cx="12192000" cy="7148196"/>
          </a:xfrm>
          <a:prstGeom prst="rect">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03" name="Google Shape;103;p19"/>
          <p:cNvGrpSpPr/>
          <p:nvPr/>
        </p:nvGrpSpPr>
        <p:grpSpPr>
          <a:xfrm>
            <a:off x="-133350" y="0"/>
            <a:ext cx="10706100" cy="2136835"/>
            <a:chOff x="0" y="0"/>
            <a:chExt cx="10706100" cy="3495623"/>
          </a:xfrm>
        </p:grpSpPr>
        <p:cxnSp>
          <p:nvCxnSpPr>
            <p:cNvPr id="104" name="Google Shape;104;p19"/>
            <p:cNvCxnSpPr/>
            <p:nvPr/>
          </p:nvCxnSpPr>
          <p:spPr>
            <a:xfrm>
              <a:off x="0" y="1708"/>
              <a:ext cx="10706100" cy="0"/>
            </a:xfrm>
            <a:prstGeom prst="straightConnector1">
              <a:avLst/>
            </a:prstGeom>
            <a:solidFill>
              <a:srgbClr val="3194BA"/>
            </a:solidFill>
            <a:ln w="12700" cap="flat" cmpd="sng">
              <a:solidFill>
                <a:srgbClr val="3194BA"/>
              </a:solidFill>
              <a:prstDash val="solid"/>
              <a:miter lim="800000"/>
              <a:headEnd type="none" w="sm" len="sm"/>
              <a:tailEnd type="none" w="sm" len="sm"/>
            </a:ln>
          </p:spPr>
        </p:cxnSp>
        <p:sp>
          <p:nvSpPr>
            <p:cNvPr id="105" name="Google Shape;105;p19"/>
            <p:cNvSpPr/>
            <p:nvPr/>
          </p:nvSpPr>
          <p:spPr>
            <a:xfrm>
              <a:off x="153996" y="0"/>
              <a:ext cx="2141220" cy="3495623"/>
            </a:xfrm>
            <a:prstGeom prst="rect">
              <a:avLst/>
            </a:prstGeom>
            <a:gradFill>
              <a:gsLst>
                <a:gs pos="0">
                  <a:srgbClr val="B9DBD0"/>
                </a:gs>
                <a:gs pos="50000">
                  <a:srgbClr val="ADD4C7"/>
                </a:gs>
                <a:gs pos="100000">
                  <a:srgbClr val="9FD0C1"/>
                </a:gs>
              </a:gsLst>
              <a:lin ang="5400000" scaled="0"/>
            </a:grad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9"/>
            <p:cNvSpPr txBox="1"/>
            <p:nvPr/>
          </p:nvSpPr>
          <p:spPr>
            <a:xfrm>
              <a:off x="153996" y="0"/>
              <a:ext cx="2141220" cy="3495623"/>
            </a:xfrm>
            <a:prstGeom prst="rect">
              <a:avLst/>
            </a:prstGeom>
            <a:noFill/>
            <a:ln>
              <a:noFill/>
            </a:ln>
          </p:spPr>
          <p:txBody>
            <a:bodyPr spcFirstLastPara="1" wrap="square" lIns="228600" tIns="228600" rIns="228600" bIns="228600" anchor="t" anchorCtr="0">
              <a:noAutofit/>
            </a:bodyPr>
            <a:lstStyle/>
            <a:p>
              <a:pPr marL="0" marR="0" lvl="0" indent="0" algn="l" rtl="0">
                <a:lnSpc>
                  <a:spcPct val="90000"/>
                </a:lnSpc>
                <a:spcBef>
                  <a:spcPts val="0"/>
                </a:spcBef>
                <a:spcAft>
                  <a:spcPts val="0"/>
                </a:spcAft>
                <a:buNone/>
              </a:pPr>
              <a:r>
                <a:rPr lang="en-US" sz="3200" b="0" i="0" u="none" strike="noStrike" cap="none" dirty="0">
                  <a:solidFill>
                    <a:schemeClr val="lt1"/>
                  </a:solidFill>
                  <a:latin typeface="Calibri"/>
                  <a:ea typeface="Calibri"/>
                  <a:cs typeface="Calibri"/>
                  <a:sym typeface="Calibri"/>
                </a:rPr>
                <a:t>Public Relations</a:t>
              </a:r>
              <a:endParaRPr sz="3200" b="0" i="0" u="none" strike="noStrike" cap="none" dirty="0">
                <a:solidFill>
                  <a:schemeClr val="lt1"/>
                </a:solidFill>
                <a:latin typeface="Calibri"/>
                <a:ea typeface="Calibri"/>
                <a:cs typeface="Calibri"/>
                <a:sym typeface="Calibri"/>
              </a:endParaRPr>
            </a:p>
          </p:txBody>
        </p:sp>
        <p:sp>
          <p:nvSpPr>
            <p:cNvPr id="107" name="Google Shape;107;p19"/>
            <p:cNvSpPr/>
            <p:nvPr/>
          </p:nvSpPr>
          <p:spPr>
            <a:xfrm>
              <a:off x="2301811" y="54307"/>
              <a:ext cx="8404288" cy="810512"/>
            </a:xfrm>
            <a:prstGeom prst="rect">
              <a:avLst/>
            </a:prstGeom>
            <a:gradFill>
              <a:gsLst>
                <a:gs pos="0">
                  <a:srgbClr val="B9DBD0"/>
                </a:gs>
                <a:gs pos="50000">
                  <a:srgbClr val="ADD4C7"/>
                </a:gs>
                <a:gs pos="100000">
                  <a:srgbClr val="9FD0C1"/>
                </a:gs>
              </a:gsLst>
              <a:lin ang="5400000" scaled="0"/>
            </a:gradFill>
            <a:ln w="9525"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9"/>
            <p:cNvSpPr txBox="1"/>
            <p:nvPr/>
          </p:nvSpPr>
          <p:spPr>
            <a:xfrm>
              <a:off x="2301811" y="54307"/>
              <a:ext cx="8404288" cy="810512"/>
            </a:xfrm>
            <a:prstGeom prst="rect">
              <a:avLst/>
            </a:prstGeom>
            <a:noFill/>
            <a:ln>
              <a:noFill/>
            </a:ln>
          </p:spPr>
          <p:txBody>
            <a:bodyPr spcFirstLastPara="1" wrap="square" lIns="106675" tIns="106675" rIns="106675" bIns="106675" anchor="t" anchorCtr="0">
              <a:noAutofit/>
            </a:bodyPr>
            <a:lstStyle/>
            <a:p>
              <a:pPr marL="0" marR="0" lvl="0" indent="0" algn="l" rtl="0">
                <a:lnSpc>
                  <a:spcPct val="90000"/>
                </a:lnSpc>
                <a:spcBef>
                  <a:spcPts val="0"/>
                </a:spcBef>
                <a:spcAft>
                  <a:spcPts val="0"/>
                </a:spcAft>
                <a:buNone/>
              </a:pPr>
              <a:r>
                <a:rPr lang="en-US" sz="2800" b="0" i="0" u="none" strike="noStrike" cap="none">
                  <a:solidFill>
                    <a:schemeClr val="lt1"/>
                  </a:solidFill>
                  <a:latin typeface="Calibri"/>
                  <a:ea typeface="Calibri"/>
                  <a:cs typeface="Calibri"/>
                  <a:sym typeface="Calibri"/>
                </a:rPr>
                <a:t>Menciptakan kerja sama yang baik dan harmoni</a:t>
              </a:r>
              <a:endParaRPr sz="2800" b="0" i="0" u="none" strike="noStrike" cap="none">
                <a:solidFill>
                  <a:schemeClr val="lt1"/>
                </a:solidFill>
                <a:latin typeface="Calibri"/>
                <a:ea typeface="Calibri"/>
                <a:cs typeface="Calibri"/>
                <a:sym typeface="Calibri"/>
              </a:endParaRPr>
            </a:p>
          </p:txBody>
        </p:sp>
        <p:cxnSp>
          <p:nvCxnSpPr>
            <p:cNvPr id="109" name="Google Shape;109;p19"/>
            <p:cNvCxnSpPr/>
            <p:nvPr/>
          </p:nvCxnSpPr>
          <p:spPr>
            <a:xfrm>
              <a:off x="2141219" y="853015"/>
              <a:ext cx="8564880" cy="0"/>
            </a:xfrm>
            <a:prstGeom prst="straightConnector1">
              <a:avLst/>
            </a:prstGeom>
            <a:solidFill>
              <a:srgbClr val="3194BA"/>
            </a:solidFill>
            <a:ln w="12700" cap="flat" cmpd="sng">
              <a:solidFill>
                <a:srgbClr val="BDD2E0"/>
              </a:solidFill>
              <a:prstDash val="solid"/>
              <a:miter lim="800000"/>
              <a:headEnd type="none" w="sm" len="sm"/>
              <a:tailEnd type="none" w="sm" len="sm"/>
            </a:ln>
          </p:spPr>
        </p:cxnSp>
        <p:sp>
          <p:nvSpPr>
            <p:cNvPr id="110" name="Google Shape;110;p19"/>
            <p:cNvSpPr/>
            <p:nvPr/>
          </p:nvSpPr>
          <p:spPr>
            <a:xfrm>
              <a:off x="2301811" y="856343"/>
              <a:ext cx="8404288" cy="815873"/>
            </a:xfrm>
            <a:prstGeom prst="rect">
              <a:avLst/>
            </a:prstGeom>
            <a:gradFill>
              <a:gsLst>
                <a:gs pos="0">
                  <a:srgbClr val="ADD7DD"/>
                </a:gs>
                <a:gs pos="50000">
                  <a:srgbClr val="9FD0D6"/>
                </a:gs>
                <a:gs pos="100000">
                  <a:srgbClr val="8FCCD3"/>
                </a:gs>
              </a:gsLst>
              <a:lin ang="5400000" scaled="0"/>
            </a:gradFill>
            <a:ln w="9525"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9"/>
            <p:cNvSpPr txBox="1"/>
            <p:nvPr/>
          </p:nvSpPr>
          <p:spPr>
            <a:xfrm>
              <a:off x="2301811" y="856343"/>
              <a:ext cx="8404288" cy="815873"/>
            </a:xfrm>
            <a:prstGeom prst="rect">
              <a:avLst/>
            </a:prstGeom>
            <a:noFill/>
            <a:ln>
              <a:noFill/>
            </a:ln>
          </p:spPr>
          <p:txBody>
            <a:bodyPr spcFirstLastPara="1" wrap="square" lIns="106675" tIns="106675" rIns="106675" bIns="106675" anchor="t" anchorCtr="0">
              <a:noAutofit/>
            </a:bodyPr>
            <a:lstStyle/>
            <a:p>
              <a:pPr marL="0" marR="0" lvl="0" indent="0" algn="l" rtl="0">
                <a:lnSpc>
                  <a:spcPct val="90000"/>
                </a:lnSpc>
                <a:spcBef>
                  <a:spcPts val="0"/>
                </a:spcBef>
                <a:spcAft>
                  <a:spcPts val="0"/>
                </a:spcAft>
                <a:buNone/>
              </a:pPr>
              <a:r>
                <a:rPr lang="en-US" sz="2800" b="0" i="0" u="none" strike="noStrike" cap="none">
                  <a:solidFill>
                    <a:schemeClr val="lt1"/>
                  </a:solidFill>
                  <a:latin typeface="Calibri"/>
                  <a:ea typeface="Calibri"/>
                  <a:cs typeface="Calibri"/>
                  <a:sym typeface="Calibri"/>
                </a:rPr>
                <a:t>Baik pada publik internal dan juga publik eksternal</a:t>
              </a:r>
              <a:endParaRPr sz="2800" b="0" i="0" u="none" strike="noStrike" cap="none">
                <a:solidFill>
                  <a:schemeClr val="lt1"/>
                </a:solidFill>
                <a:latin typeface="Calibri"/>
                <a:ea typeface="Calibri"/>
                <a:cs typeface="Calibri"/>
                <a:sym typeface="Calibri"/>
              </a:endParaRPr>
            </a:p>
          </p:txBody>
        </p:sp>
        <p:cxnSp>
          <p:nvCxnSpPr>
            <p:cNvPr id="112" name="Google Shape;112;p19"/>
            <p:cNvCxnSpPr/>
            <p:nvPr/>
          </p:nvCxnSpPr>
          <p:spPr>
            <a:xfrm>
              <a:off x="2141219" y="1709681"/>
              <a:ext cx="8564880" cy="0"/>
            </a:xfrm>
            <a:prstGeom prst="straightConnector1">
              <a:avLst/>
            </a:prstGeom>
            <a:solidFill>
              <a:srgbClr val="3194BA"/>
            </a:solidFill>
            <a:ln w="12700" cap="flat" cmpd="sng">
              <a:solidFill>
                <a:srgbClr val="BDD2E0"/>
              </a:solidFill>
              <a:prstDash val="solid"/>
              <a:miter lim="800000"/>
              <a:headEnd type="none" w="sm" len="sm"/>
              <a:tailEnd type="none" w="sm" len="sm"/>
            </a:ln>
          </p:spPr>
        </p:cxnSp>
        <p:sp>
          <p:nvSpPr>
            <p:cNvPr id="113" name="Google Shape;113;p19"/>
            <p:cNvSpPr/>
            <p:nvPr/>
          </p:nvSpPr>
          <p:spPr>
            <a:xfrm>
              <a:off x="2301811" y="1712455"/>
              <a:ext cx="8404288" cy="848761"/>
            </a:xfrm>
            <a:prstGeom prst="rect">
              <a:avLst/>
            </a:prstGeom>
            <a:gradFill>
              <a:gsLst>
                <a:gs pos="0">
                  <a:srgbClr val="9FC7DE"/>
                </a:gs>
                <a:gs pos="50000">
                  <a:srgbClr val="92BCD7"/>
                </a:gs>
                <a:gs pos="100000">
                  <a:srgbClr val="7DB5D5"/>
                </a:gs>
              </a:gsLst>
              <a:lin ang="5400000" scaled="0"/>
            </a:gradFill>
            <a:ln w="9525" cap="flat" cmpd="sng">
              <a:solidFill>
                <a:schemeClr val="accen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9"/>
            <p:cNvSpPr txBox="1"/>
            <p:nvPr/>
          </p:nvSpPr>
          <p:spPr>
            <a:xfrm>
              <a:off x="2301811" y="1712455"/>
              <a:ext cx="8404288" cy="848761"/>
            </a:xfrm>
            <a:prstGeom prst="rect">
              <a:avLst/>
            </a:prstGeom>
            <a:noFill/>
            <a:ln>
              <a:noFill/>
            </a:ln>
          </p:spPr>
          <p:txBody>
            <a:bodyPr spcFirstLastPara="1" wrap="square" lIns="106675" tIns="106675" rIns="106675" bIns="106675" anchor="t" anchorCtr="0">
              <a:noAutofit/>
            </a:bodyPr>
            <a:lstStyle/>
            <a:p>
              <a:pPr marL="0" marR="0" lvl="0" indent="0" algn="l" rtl="0">
                <a:lnSpc>
                  <a:spcPct val="90000"/>
                </a:lnSpc>
                <a:spcBef>
                  <a:spcPts val="0"/>
                </a:spcBef>
                <a:spcAft>
                  <a:spcPts val="0"/>
                </a:spcAft>
                <a:buNone/>
              </a:pPr>
              <a:r>
                <a:rPr lang="en-US" sz="2800" b="0" i="0" u="none" strike="noStrike" cap="none" dirty="0" err="1">
                  <a:solidFill>
                    <a:schemeClr val="lt1"/>
                  </a:solidFill>
                  <a:latin typeface="Calibri"/>
                  <a:ea typeface="Calibri"/>
                  <a:cs typeface="Calibri"/>
                  <a:sym typeface="Calibri"/>
                </a:rPr>
                <a:t>Peran</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seorang</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humas</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sangatlah</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penting</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dalam</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perusahaan</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mencapai</a:t>
              </a:r>
              <a:r>
                <a:rPr lang="en-US" sz="2800" b="0" i="0" u="none" strike="noStrike" cap="none" dirty="0">
                  <a:solidFill>
                    <a:schemeClr val="lt1"/>
                  </a:solidFill>
                  <a:latin typeface="Calibri"/>
                  <a:ea typeface="Calibri"/>
                  <a:cs typeface="Calibri"/>
                  <a:sym typeface="Calibri"/>
                </a:rPr>
                <a:t> </a:t>
              </a:r>
              <a:r>
                <a:rPr lang="en-US" sz="2800" b="0" i="0" u="none" strike="noStrike" cap="none" dirty="0" err="1">
                  <a:solidFill>
                    <a:schemeClr val="lt1"/>
                  </a:solidFill>
                  <a:latin typeface="Calibri"/>
                  <a:ea typeface="Calibri"/>
                  <a:cs typeface="Calibri"/>
                  <a:sym typeface="Calibri"/>
                </a:rPr>
                <a:t>tujuan</a:t>
              </a:r>
              <a:endParaRPr sz="2800" b="0" i="0" u="none" strike="noStrike" cap="none" dirty="0">
                <a:solidFill>
                  <a:schemeClr val="lt1"/>
                </a:solidFill>
                <a:latin typeface="Calibri"/>
                <a:ea typeface="Calibri"/>
                <a:cs typeface="Calibri"/>
                <a:sym typeface="Calibri"/>
              </a:endParaRPr>
            </a:p>
          </p:txBody>
        </p:sp>
        <p:cxnSp>
          <p:nvCxnSpPr>
            <p:cNvPr id="115" name="Google Shape;115;p19"/>
            <p:cNvCxnSpPr/>
            <p:nvPr/>
          </p:nvCxnSpPr>
          <p:spPr>
            <a:xfrm>
              <a:off x="2141219" y="2599236"/>
              <a:ext cx="8564880" cy="0"/>
            </a:xfrm>
            <a:prstGeom prst="straightConnector1">
              <a:avLst/>
            </a:prstGeom>
            <a:solidFill>
              <a:srgbClr val="3194BA"/>
            </a:solidFill>
            <a:ln w="12700" cap="flat" cmpd="sng">
              <a:solidFill>
                <a:srgbClr val="BDD2E0"/>
              </a:solidFill>
              <a:prstDash val="solid"/>
              <a:miter lim="800000"/>
              <a:headEnd type="none" w="sm" len="sm"/>
              <a:tailEnd type="none" w="sm" len="sm"/>
            </a:ln>
          </p:spPr>
        </p:cxnSp>
        <p:sp>
          <p:nvSpPr>
            <p:cNvPr id="116" name="Google Shape;116;p19"/>
            <p:cNvSpPr/>
            <p:nvPr/>
          </p:nvSpPr>
          <p:spPr>
            <a:xfrm>
              <a:off x="2301811" y="2641229"/>
              <a:ext cx="8404288" cy="815873"/>
            </a:xfrm>
            <a:prstGeom prst="rect">
              <a:avLst/>
            </a:prstGeom>
            <a:solidFill>
              <a:srgbClr val="85A5C1"/>
            </a:solidFill>
            <a:ln w="9525"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9"/>
            <p:cNvSpPr txBox="1"/>
            <p:nvPr/>
          </p:nvSpPr>
          <p:spPr>
            <a:xfrm>
              <a:off x="2301811" y="2641229"/>
              <a:ext cx="8404288" cy="815873"/>
            </a:xfrm>
            <a:prstGeom prst="rect">
              <a:avLst/>
            </a:prstGeom>
            <a:noFill/>
            <a:ln>
              <a:noFill/>
            </a:ln>
          </p:spPr>
          <p:txBody>
            <a:bodyPr spcFirstLastPara="1" wrap="square" lIns="114300" tIns="114300" rIns="114300" bIns="114300" anchor="t" anchorCtr="0">
              <a:noAutofit/>
            </a:bodyPr>
            <a:lstStyle/>
            <a:p>
              <a:pPr marL="0" marR="0" lvl="0" indent="0" algn="l" rtl="0">
                <a:lnSpc>
                  <a:spcPct val="90000"/>
                </a:lnSpc>
                <a:spcBef>
                  <a:spcPts val="0"/>
                </a:spcBef>
                <a:spcAft>
                  <a:spcPts val="0"/>
                </a:spcAft>
                <a:buNone/>
              </a:pPr>
              <a:r>
                <a:rPr lang="en-US" sz="3000" b="0" i="0" u="none" strike="noStrike" cap="none">
                  <a:solidFill>
                    <a:schemeClr val="lt1"/>
                  </a:solidFill>
                  <a:latin typeface="Calibri"/>
                  <a:ea typeface="Calibri"/>
                  <a:cs typeface="Calibri"/>
                  <a:sym typeface="Calibri"/>
                </a:rPr>
                <a:t>Terutama dalam menciptakan identitas perusahaan</a:t>
              </a:r>
              <a:endParaRPr sz="3000" b="0" i="0" u="none" strike="noStrike" cap="none">
                <a:solidFill>
                  <a:schemeClr val="lt1"/>
                </a:solidFill>
                <a:latin typeface="Calibri"/>
                <a:ea typeface="Calibri"/>
                <a:cs typeface="Calibri"/>
                <a:sym typeface="Calibri"/>
              </a:endParaRPr>
            </a:p>
          </p:txBody>
        </p:sp>
        <p:cxnSp>
          <p:nvCxnSpPr>
            <p:cNvPr id="118" name="Google Shape;118;p19"/>
            <p:cNvCxnSpPr/>
            <p:nvPr/>
          </p:nvCxnSpPr>
          <p:spPr>
            <a:xfrm>
              <a:off x="2141219" y="3455903"/>
              <a:ext cx="8564880" cy="0"/>
            </a:xfrm>
            <a:prstGeom prst="straightConnector1">
              <a:avLst/>
            </a:prstGeom>
            <a:solidFill>
              <a:srgbClr val="3194BA"/>
            </a:solidFill>
            <a:ln w="12700" cap="flat" cmpd="sng">
              <a:solidFill>
                <a:srgbClr val="BDD2E0"/>
              </a:solidFill>
              <a:prstDash val="solid"/>
              <a:miter lim="800000"/>
              <a:headEnd type="none" w="sm" len="sm"/>
              <a:tailEnd type="none" w="sm" len="sm"/>
            </a:ln>
          </p:spPr>
        </p:cxnSp>
      </p:grpSp>
      <p:pic>
        <p:nvPicPr>
          <p:cNvPr id="119" name="Google Shape;119;p19"/>
          <p:cNvPicPr preferRelativeResize="0"/>
          <p:nvPr/>
        </p:nvPicPr>
        <p:blipFill rotWithShape="1">
          <a:blip r:embed="rId4">
            <a:alphaModFix/>
          </a:blip>
          <a:srcRect/>
          <a:stretch/>
        </p:blipFill>
        <p:spPr>
          <a:xfrm>
            <a:off x="194510" y="2542784"/>
            <a:ext cx="5404624" cy="4315216"/>
          </a:xfrm>
          <a:prstGeom prst="rect">
            <a:avLst/>
          </a:prstGeom>
          <a:noFill/>
          <a:ln>
            <a:noFill/>
          </a:ln>
        </p:spPr>
      </p:pic>
      <p:sp>
        <p:nvSpPr>
          <p:cNvPr id="120" name="Google Shape;120;p19"/>
          <p:cNvSpPr/>
          <p:nvPr/>
        </p:nvSpPr>
        <p:spPr>
          <a:xfrm>
            <a:off x="6096000" y="4084102"/>
            <a:ext cx="4576836" cy="1350497"/>
          </a:xfrm>
          <a:prstGeom prst="wedgeRoundRectCallout">
            <a:avLst>
              <a:gd name="adj1" fmla="val -61679"/>
              <a:gd name="adj2" fmla="val 55523"/>
              <a:gd name="adj3" fmla="val 16667"/>
            </a:avLst>
          </a:prstGeom>
          <a:solidFill>
            <a:srgbClr val="262626">
              <a:alpha val="89803"/>
            </a:srgbClr>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00" b="1" i="0" u="none" strike="noStrike" cap="none">
                <a:solidFill>
                  <a:schemeClr val="lt1"/>
                </a:solidFill>
                <a:latin typeface="Calibri"/>
                <a:ea typeface="Calibri"/>
                <a:cs typeface="Calibri"/>
                <a:sym typeface="Calibri"/>
              </a:rPr>
              <a:t>Dalam menciptakan identitas perusahaan tentu juga berkaitan dengan citra.</a:t>
            </a:r>
            <a:endParaRPr sz="1800" b="0" i="0" u="none" strike="noStrike" cap="none">
              <a:solidFill>
                <a:schemeClr val="lt1"/>
              </a:solidFill>
              <a:latin typeface="Calibri"/>
              <a:ea typeface="Calibri"/>
              <a:cs typeface="Calibri"/>
              <a:sym typeface="Calibri"/>
            </a:endParaRPr>
          </a:p>
        </p:txBody>
      </p:sp>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fade">
                                      <p:cBhvr>
                                        <p:cTn id="7" dur="500"/>
                                        <p:tgtEl>
                                          <p:spTgt spid="1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0">
                                            <p:txEl>
                                              <p:pRg st="0" end="0"/>
                                            </p:txEl>
                                          </p:spTgt>
                                        </p:tgtEl>
                                        <p:attrNameLst>
                                          <p:attrName>style.visibility</p:attrName>
                                        </p:attrNameLst>
                                      </p:cBhvr>
                                      <p:to>
                                        <p:strVal val="visible"/>
                                      </p:to>
                                    </p:set>
                                    <p:animEffect transition="in" filter="fade">
                                      <p:cBhvr>
                                        <p:cTn id="11" dur="500"/>
                                        <p:tgtEl>
                                          <p:spTgt spid="12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20">
                                            <p:txEl>
                                              <p:pRg st="0" end="0"/>
                                            </p:txEl>
                                          </p:spTgt>
                                        </p:tgtEl>
                                      </p:cBhvr>
                                    </p:animEffect>
                                    <p:set>
                                      <p:cBhvr>
                                        <p:cTn id="16" dur="1" fill="hold">
                                          <p:stCondLst>
                                            <p:cond delay="500"/>
                                          </p:stCondLst>
                                        </p:cTn>
                                        <p:tgtEl>
                                          <p:spTgt spid="120">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21"/>
          <p:cNvPicPr preferRelativeResize="0">
            <a:picLocks noGrp="1"/>
          </p:cNvPicPr>
          <p:nvPr>
            <p:ph type="body" idx="1"/>
          </p:nvPr>
        </p:nvPicPr>
        <p:blipFill rotWithShape="1">
          <a:blip r:embed="rId3">
            <a:alphaModFix/>
          </a:blip>
          <a:srcRect/>
          <a:stretch/>
        </p:blipFill>
        <p:spPr>
          <a:xfrm>
            <a:off x="-95534" y="-73184"/>
            <a:ext cx="12444328" cy="6931184"/>
          </a:xfrm>
          <a:prstGeom prst="rect">
            <a:avLst/>
          </a:prstGeom>
          <a:noFill/>
          <a:ln>
            <a:noFill/>
          </a:ln>
        </p:spPr>
      </p:pic>
      <p:sp>
        <p:nvSpPr>
          <p:cNvPr id="142" name="Google Shape;142;p21"/>
          <p:cNvSpPr txBox="1"/>
          <p:nvPr/>
        </p:nvSpPr>
        <p:spPr>
          <a:xfrm>
            <a:off x="354528" y="6310264"/>
            <a:ext cx="11837471" cy="400110"/>
          </a:xfrm>
          <a:prstGeom prst="rect">
            <a:avLst/>
          </a:prstGeom>
          <a:solidFill>
            <a:srgbClr val="A8D6E7">
              <a:alpha val="82745"/>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solidFill>
                  <a:srgbClr val="3F3F3F"/>
                </a:solidFill>
                <a:latin typeface="Century Gothic"/>
                <a:ea typeface="Century Gothic"/>
                <a:cs typeface="Century Gothic"/>
                <a:sym typeface="Century Gothic"/>
              </a:rPr>
              <a:t>Wikipedia &amp; Buku “Pengantar Public Relations Kontemporer, karya Prof. Dr. H. Suwatno, M.Si </a:t>
            </a:r>
            <a:endParaRPr sz="2000" b="1">
              <a:solidFill>
                <a:srgbClr val="3F3F3F"/>
              </a:solidFill>
              <a:latin typeface="Century Gothic"/>
              <a:ea typeface="Century Gothic"/>
              <a:cs typeface="Century Gothic"/>
              <a:sym typeface="Century Gothic"/>
            </a:endParaRPr>
          </a:p>
        </p:txBody>
      </p:sp>
      <p:sp>
        <p:nvSpPr>
          <p:cNvPr id="143" name="Google Shape;143;p21"/>
          <p:cNvSpPr txBox="1"/>
          <p:nvPr/>
        </p:nvSpPr>
        <p:spPr>
          <a:xfrm>
            <a:off x="354528" y="5569102"/>
            <a:ext cx="8748526" cy="769441"/>
          </a:xfrm>
          <a:prstGeom prst="rect">
            <a:avLst/>
          </a:prstGeom>
          <a:solidFill>
            <a:schemeClr val="accent3"/>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4400">
                <a:solidFill>
                  <a:schemeClr val="lt1"/>
                </a:solidFill>
                <a:latin typeface="Arial"/>
                <a:ea typeface="Arial"/>
                <a:cs typeface="Arial"/>
                <a:sym typeface="Arial"/>
              </a:rPr>
              <a:t>Identitas Perusahaan</a:t>
            </a:r>
            <a:endParaRPr sz="44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34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500"/>
                                        <p:tgtEl>
                                          <p:spTgt spid="14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42">
                                            <p:txEl>
                                              <p:pRg st="0" end="0"/>
                                            </p:txEl>
                                          </p:spTgt>
                                        </p:tgtEl>
                                        <p:attrNameLst>
                                          <p:attrName>style.visibility</p:attrName>
                                        </p:attrNameLst>
                                      </p:cBhvr>
                                      <p:to>
                                        <p:strVal val="visible"/>
                                      </p:to>
                                    </p:set>
                                    <p:animEffect transition="in" filter="fade">
                                      <p:cBhvr>
                                        <p:cTn id="11" dur="500"/>
                                        <p:tgtEl>
                                          <p:spTgt spid="1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7"/>
        <p:cNvGrpSpPr/>
        <p:nvPr/>
      </p:nvGrpSpPr>
      <p:grpSpPr>
        <a:xfrm>
          <a:off x="0" y="0"/>
          <a:ext cx="0" cy="0"/>
          <a:chOff x="0" y="0"/>
          <a:chExt cx="0" cy="0"/>
        </a:xfrm>
      </p:grpSpPr>
      <p:sp>
        <p:nvSpPr>
          <p:cNvPr id="148" name="Google Shape;148;p22"/>
          <p:cNvSpPr/>
          <p:nvPr/>
        </p:nvSpPr>
        <p:spPr>
          <a:xfrm>
            <a:off x="0" y="0"/>
            <a:ext cx="12192000" cy="6858000"/>
          </a:xfrm>
          <a:prstGeom prst="rect">
            <a:avLst/>
          </a:prstGeom>
          <a:blipFill rotWithShape="1">
            <a:blip r:embed="rId4">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9" name="Google Shape;149;p22"/>
          <p:cNvPicPr preferRelativeResize="0"/>
          <p:nvPr/>
        </p:nvPicPr>
        <p:blipFill rotWithShape="1">
          <a:blip r:embed="rId5">
            <a:alphaModFix/>
          </a:blip>
          <a:srcRect/>
          <a:stretch/>
        </p:blipFill>
        <p:spPr>
          <a:xfrm>
            <a:off x="0" y="0"/>
            <a:ext cx="12192000" cy="6864095"/>
          </a:xfrm>
          <a:prstGeom prst="rect">
            <a:avLst/>
          </a:prstGeom>
          <a:noFill/>
          <a:ln>
            <a:noFill/>
          </a:ln>
        </p:spPr>
      </p:pic>
      <p:sp>
        <p:nvSpPr>
          <p:cNvPr id="150" name="Google Shape;150;p22"/>
          <p:cNvSpPr txBox="1"/>
          <p:nvPr/>
        </p:nvSpPr>
        <p:spPr>
          <a:xfrm>
            <a:off x="435011" y="72428"/>
            <a:ext cx="5733143" cy="1569660"/>
          </a:xfrm>
          <a:prstGeom prst="rect">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Definisi </a:t>
            </a:r>
            <a:r>
              <a:rPr lang="en-US" sz="4800">
                <a:solidFill>
                  <a:schemeClr val="lt1"/>
                </a:solidFill>
                <a:latin typeface="Calibri"/>
                <a:ea typeface="Calibri"/>
                <a:cs typeface="Calibri"/>
                <a:sym typeface="Calibri"/>
              </a:rPr>
              <a:t>Identitas Perusahaan</a:t>
            </a:r>
            <a:endParaRPr sz="4800">
              <a:solidFill>
                <a:schemeClr val="lt1"/>
              </a:solidFill>
              <a:latin typeface="Calibri"/>
              <a:ea typeface="Calibri"/>
              <a:cs typeface="Calibri"/>
              <a:sym typeface="Calibri"/>
            </a:endParaRPr>
          </a:p>
        </p:txBody>
      </p:sp>
      <p:sp>
        <p:nvSpPr>
          <p:cNvPr id="151" name="Google Shape;151;p22"/>
          <p:cNvSpPr txBox="1"/>
          <p:nvPr/>
        </p:nvSpPr>
        <p:spPr>
          <a:xfrm>
            <a:off x="1325711" y="2111828"/>
            <a:ext cx="5733143" cy="584775"/>
          </a:xfrm>
          <a:prstGeom prst="rect">
            <a:avLst/>
          </a:prstGeom>
          <a:solidFill>
            <a:srgbClr val="85A5C1"/>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a:solidFill>
                  <a:schemeClr val="lt1"/>
                </a:solidFill>
                <a:latin typeface="Calibri"/>
                <a:ea typeface="Calibri"/>
                <a:cs typeface="Calibri"/>
                <a:sym typeface="Calibri"/>
              </a:rPr>
              <a:t>Identitas : Perwujudan</a:t>
            </a:r>
            <a:endParaRPr sz="4400">
              <a:solidFill>
                <a:schemeClr val="lt1"/>
              </a:solidFill>
              <a:latin typeface="Calibri"/>
              <a:ea typeface="Calibri"/>
              <a:cs typeface="Calibri"/>
              <a:sym typeface="Calibri"/>
            </a:endParaRPr>
          </a:p>
        </p:txBody>
      </p:sp>
      <p:sp>
        <p:nvSpPr>
          <p:cNvPr id="152" name="Google Shape;152;p22"/>
          <p:cNvSpPr/>
          <p:nvPr/>
        </p:nvSpPr>
        <p:spPr>
          <a:xfrm>
            <a:off x="568473" y="2111828"/>
            <a:ext cx="757238" cy="587375"/>
          </a:xfrm>
          <a:custGeom>
            <a:avLst/>
            <a:gdLst/>
            <a:ahLst/>
            <a:cxnLst/>
            <a:rect l="l" t="t" r="r" b="b"/>
            <a:pathLst>
              <a:path w="176" h="136" extrusionOk="0">
                <a:moveTo>
                  <a:pt x="160" y="4"/>
                </a:moveTo>
                <a:cubicBezTo>
                  <a:pt x="151" y="1"/>
                  <a:pt x="141" y="0"/>
                  <a:pt x="132" y="0"/>
                </a:cubicBezTo>
                <a:cubicBezTo>
                  <a:pt x="116" y="0"/>
                  <a:pt x="100" y="3"/>
                  <a:pt x="88" y="12"/>
                </a:cubicBezTo>
                <a:cubicBezTo>
                  <a:pt x="76" y="3"/>
                  <a:pt x="60" y="0"/>
                  <a:pt x="44" y="0"/>
                </a:cubicBezTo>
                <a:cubicBezTo>
                  <a:pt x="28" y="0"/>
                  <a:pt x="12" y="3"/>
                  <a:pt x="0" y="12"/>
                </a:cubicBezTo>
                <a:cubicBezTo>
                  <a:pt x="0" y="129"/>
                  <a:pt x="0" y="129"/>
                  <a:pt x="0" y="129"/>
                </a:cubicBezTo>
                <a:cubicBezTo>
                  <a:pt x="0" y="131"/>
                  <a:pt x="2" y="133"/>
                  <a:pt x="4" y="133"/>
                </a:cubicBezTo>
                <a:cubicBezTo>
                  <a:pt x="5" y="133"/>
                  <a:pt x="5" y="133"/>
                  <a:pt x="6" y="133"/>
                </a:cubicBezTo>
                <a:cubicBezTo>
                  <a:pt x="17" y="128"/>
                  <a:pt x="32" y="124"/>
                  <a:pt x="44" y="124"/>
                </a:cubicBezTo>
                <a:cubicBezTo>
                  <a:pt x="60" y="124"/>
                  <a:pt x="76" y="127"/>
                  <a:pt x="88" y="136"/>
                </a:cubicBezTo>
                <a:cubicBezTo>
                  <a:pt x="99" y="129"/>
                  <a:pt x="118" y="124"/>
                  <a:pt x="132" y="124"/>
                </a:cubicBezTo>
                <a:cubicBezTo>
                  <a:pt x="145" y="124"/>
                  <a:pt x="159" y="126"/>
                  <a:pt x="170" y="132"/>
                </a:cubicBezTo>
                <a:cubicBezTo>
                  <a:pt x="171" y="133"/>
                  <a:pt x="171" y="133"/>
                  <a:pt x="172" y="133"/>
                </a:cubicBezTo>
                <a:cubicBezTo>
                  <a:pt x="174" y="133"/>
                  <a:pt x="176" y="131"/>
                  <a:pt x="176" y="129"/>
                </a:cubicBezTo>
                <a:cubicBezTo>
                  <a:pt x="176" y="12"/>
                  <a:pt x="176" y="12"/>
                  <a:pt x="176" y="12"/>
                </a:cubicBezTo>
                <a:cubicBezTo>
                  <a:pt x="171" y="8"/>
                  <a:pt x="166" y="6"/>
                  <a:pt x="160" y="4"/>
                </a:cubicBezTo>
                <a:close/>
                <a:moveTo>
                  <a:pt x="160" y="112"/>
                </a:moveTo>
                <a:cubicBezTo>
                  <a:pt x="151" y="109"/>
                  <a:pt x="142" y="108"/>
                  <a:pt x="132" y="108"/>
                </a:cubicBezTo>
                <a:cubicBezTo>
                  <a:pt x="118" y="108"/>
                  <a:pt x="99" y="113"/>
                  <a:pt x="88" y="120"/>
                </a:cubicBezTo>
                <a:cubicBezTo>
                  <a:pt x="88" y="28"/>
                  <a:pt x="88" y="28"/>
                  <a:pt x="88" y="28"/>
                </a:cubicBezTo>
                <a:cubicBezTo>
                  <a:pt x="99" y="21"/>
                  <a:pt x="118" y="16"/>
                  <a:pt x="132" y="16"/>
                </a:cubicBezTo>
                <a:cubicBezTo>
                  <a:pt x="142" y="16"/>
                  <a:pt x="151" y="17"/>
                  <a:pt x="160" y="20"/>
                </a:cubicBezTo>
                <a:lnTo>
                  <a:pt x="160" y="112"/>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153;p22"/>
          <p:cNvSpPr txBox="1"/>
          <p:nvPr/>
        </p:nvSpPr>
        <p:spPr>
          <a:xfrm>
            <a:off x="638663" y="3052358"/>
            <a:ext cx="5733143" cy="584775"/>
          </a:xfrm>
          <a:prstGeom prst="rect">
            <a:avLst/>
          </a:prstGeom>
          <a:solidFill>
            <a:srgbClr val="80799A"/>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a:solidFill>
                  <a:srgbClr val="000000"/>
                </a:solidFill>
                <a:latin typeface="Calibri"/>
                <a:ea typeface="Calibri"/>
                <a:cs typeface="Calibri"/>
                <a:sym typeface="Calibri"/>
              </a:rPr>
              <a:t>PERUMPAMAAN</a:t>
            </a:r>
            <a:endParaRPr sz="4400">
              <a:solidFill>
                <a:srgbClr val="000000"/>
              </a:solidFill>
              <a:latin typeface="Calibri"/>
              <a:ea typeface="Calibri"/>
              <a:cs typeface="Calibri"/>
              <a:sym typeface="Calibri"/>
            </a:endParaRPr>
          </a:p>
        </p:txBody>
      </p:sp>
      <p:sp>
        <p:nvSpPr>
          <p:cNvPr id="154" name="Google Shape;154;p22"/>
          <p:cNvSpPr/>
          <p:nvPr/>
        </p:nvSpPr>
        <p:spPr>
          <a:xfrm>
            <a:off x="1240515" y="4654316"/>
            <a:ext cx="251302" cy="661867"/>
          </a:xfrm>
          <a:custGeom>
            <a:avLst/>
            <a:gdLst/>
            <a:ahLst/>
            <a:cxnLst/>
            <a:rect l="l" t="t" r="r" b="b"/>
            <a:pathLst>
              <a:path w="1489775" h="3923699" extrusionOk="0">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55" name="Google Shape;155;p22"/>
          <p:cNvSpPr/>
          <p:nvPr/>
        </p:nvSpPr>
        <p:spPr>
          <a:xfrm rot="10800000">
            <a:off x="4854203" y="4648202"/>
            <a:ext cx="313136" cy="667981"/>
          </a:xfrm>
          <a:custGeom>
            <a:avLst/>
            <a:gdLst/>
            <a:ahLst/>
            <a:cxnLst/>
            <a:rect l="l" t="t" r="r" b="b"/>
            <a:pathLst>
              <a:path w="1856332" h="3959924" extrusionOk="0">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cxnSp>
        <p:nvCxnSpPr>
          <p:cNvPr id="156" name="Google Shape;156;p22"/>
          <p:cNvCxnSpPr/>
          <p:nvPr/>
        </p:nvCxnSpPr>
        <p:spPr>
          <a:xfrm>
            <a:off x="1649787" y="4869135"/>
            <a:ext cx="2902857" cy="0"/>
          </a:xfrm>
          <a:prstGeom prst="straightConnector1">
            <a:avLst/>
          </a:prstGeom>
          <a:noFill/>
          <a:ln w="57150" cap="flat" cmpd="sng">
            <a:solidFill>
              <a:srgbClr val="292733"/>
            </a:solidFill>
            <a:prstDash val="solid"/>
            <a:miter lim="800000"/>
            <a:headEnd type="none" w="sm" len="sm"/>
            <a:tailEnd type="triangle" w="med" len="med"/>
          </a:ln>
        </p:spPr>
      </p:cxnSp>
      <p:sp>
        <p:nvSpPr>
          <p:cNvPr id="157" name="Google Shape;157;p22"/>
          <p:cNvSpPr/>
          <p:nvPr/>
        </p:nvSpPr>
        <p:spPr>
          <a:xfrm>
            <a:off x="2525482" y="5071314"/>
            <a:ext cx="1291771" cy="244869"/>
          </a:xfrm>
          <a:prstGeom prst="rect">
            <a:avLst/>
          </a:prstGeom>
          <a:solidFill>
            <a:srgbClr val="AAA7B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Jati diri</a:t>
            </a:r>
            <a:endParaRPr sz="1800">
              <a:solidFill>
                <a:schemeClr val="dk1"/>
              </a:solidFill>
              <a:latin typeface="Calibri"/>
              <a:ea typeface="Calibri"/>
              <a:cs typeface="Calibri"/>
              <a:sym typeface="Calibri"/>
            </a:endParaRPr>
          </a:p>
        </p:txBody>
      </p:sp>
      <p:cxnSp>
        <p:nvCxnSpPr>
          <p:cNvPr id="158" name="Google Shape;158;p22"/>
          <p:cNvCxnSpPr>
            <a:endCxn id="157" idx="0"/>
          </p:cNvCxnSpPr>
          <p:nvPr/>
        </p:nvCxnSpPr>
        <p:spPr>
          <a:xfrm>
            <a:off x="1649768" y="4982214"/>
            <a:ext cx="1521600" cy="89100"/>
          </a:xfrm>
          <a:prstGeom prst="bentConnector2">
            <a:avLst/>
          </a:prstGeom>
          <a:noFill/>
          <a:ln w="9525" cap="flat" cmpd="sng">
            <a:solidFill>
              <a:schemeClr val="lt1"/>
            </a:solidFill>
            <a:prstDash val="solid"/>
            <a:miter lim="800000"/>
            <a:headEnd type="none" w="sm" len="sm"/>
            <a:tailEnd type="none" w="sm" len="sm"/>
          </a:ln>
        </p:spPr>
      </p:cxnSp>
      <p:sp>
        <p:nvSpPr>
          <p:cNvPr id="159" name="Google Shape;159;p22"/>
          <p:cNvSpPr/>
          <p:nvPr/>
        </p:nvSpPr>
        <p:spPr>
          <a:xfrm>
            <a:off x="1901387" y="5576490"/>
            <a:ext cx="1018380" cy="290286"/>
          </a:xfrm>
          <a:prstGeom prst="rect">
            <a:avLst/>
          </a:prstGeom>
          <a:solidFill>
            <a:srgbClr val="AAA7B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Visual</a:t>
            </a:r>
            <a:endParaRPr sz="1800">
              <a:solidFill>
                <a:schemeClr val="dk1"/>
              </a:solidFill>
              <a:latin typeface="Calibri"/>
              <a:ea typeface="Calibri"/>
              <a:cs typeface="Calibri"/>
              <a:sym typeface="Calibri"/>
            </a:endParaRPr>
          </a:p>
        </p:txBody>
      </p:sp>
      <p:sp>
        <p:nvSpPr>
          <p:cNvPr id="160" name="Google Shape;160;p22"/>
          <p:cNvSpPr/>
          <p:nvPr/>
        </p:nvSpPr>
        <p:spPr>
          <a:xfrm>
            <a:off x="3505235" y="5582320"/>
            <a:ext cx="1018380" cy="290286"/>
          </a:xfrm>
          <a:prstGeom prst="rect">
            <a:avLst/>
          </a:prstGeom>
          <a:solidFill>
            <a:srgbClr val="AAA7B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Fisik</a:t>
            </a:r>
            <a:endParaRPr sz="1800">
              <a:solidFill>
                <a:schemeClr val="dk1"/>
              </a:solidFill>
              <a:latin typeface="Calibri"/>
              <a:ea typeface="Calibri"/>
              <a:cs typeface="Calibri"/>
              <a:sym typeface="Calibri"/>
            </a:endParaRPr>
          </a:p>
        </p:txBody>
      </p:sp>
      <p:cxnSp>
        <p:nvCxnSpPr>
          <p:cNvPr id="161" name="Google Shape;161;p22"/>
          <p:cNvCxnSpPr>
            <a:stCxn id="157" idx="2"/>
            <a:endCxn id="159" idx="0"/>
          </p:cNvCxnSpPr>
          <p:nvPr/>
        </p:nvCxnSpPr>
        <p:spPr>
          <a:xfrm rot="5400000">
            <a:off x="2660768" y="5065983"/>
            <a:ext cx="260400" cy="760800"/>
          </a:xfrm>
          <a:prstGeom prst="bentConnector3">
            <a:avLst>
              <a:gd name="adj1" fmla="val 50000"/>
            </a:avLst>
          </a:prstGeom>
          <a:noFill/>
          <a:ln w="57150" cap="flat" cmpd="sng">
            <a:solidFill>
              <a:srgbClr val="00B0F0"/>
            </a:solidFill>
            <a:prstDash val="solid"/>
            <a:miter lim="800000"/>
            <a:headEnd type="none" w="sm" len="sm"/>
            <a:tailEnd type="none" w="sm" len="sm"/>
          </a:ln>
        </p:spPr>
      </p:cxnSp>
      <p:cxnSp>
        <p:nvCxnSpPr>
          <p:cNvPr id="162" name="Google Shape;162;p22"/>
          <p:cNvCxnSpPr>
            <a:stCxn id="157" idx="2"/>
            <a:endCxn id="160" idx="0"/>
          </p:cNvCxnSpPr>
          <p:nvPr/>
        </p:nvCxnSpPr>
        <p:spPr>
          <a:xfrm rot="-5400000" flipH="1">
            <a:off x="3459818" y="5027733"/>
            <a:ext cx="266100" cy="843000"/>
          </a:xfrm>
          <a:prstGeom prst="bentConnector3">
            <a:avLst>
              <a:gd name="adj1" fmla="val 50007"/>
            </a:avLst>
          </a:prstGeom>
          <a:noFill/>
          <a:ln w="57150" cap="flat" cmpd="sng">
            <a:solidFill>
              <a:srgbClr val="FFFF00"/>
            </a:solidFill>
            <a:prstDash val="solid"/>
            <a:miter lim="800000"/>
            <a:headEnd type="none" w="sm" len="sm"/>
            <a:tailEnd type="none" w="sm" len="sm"/>
          </a:ln>
        </p:spPr>
      </p:cxnSp>
      <p:sp>
        <p:nvSpPr>
          <p:cNvPr id="163" name="Google Shape;163;p22"/>
          <p:cNvSpPr txBox="1"/>
          <p:nvPr/>
        </p:nvSpPr>
        <p:spPr>
          <a:xfrm>
            <a:off x="5237029" y="5085584"/>
            <a:ext cx="1616001" cy="923330"/>
          </a:xfrm>
          <a:prstGeom prst="rect">
            <a:avLst/>
          </a:prstGeom>
          <a:solidFill>
            <a:srgbClr val="292733"/>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chemeClr val="lt1"/>
              </a:buClr>
              <a:buSzPts val="1800"/>
              <a:buFont typeface="Noto Sans Symbols"/>
              <a:buChar char="✔"/>
            </a:pPr>
            <a:r>
              <a:rPr lang="en-US" sz="1800">
                <a:solidFill>
                  <a:schemeClr val="lt1"/>
                </a:solidFill>
                <a:latin typeface="Calibri"/>
                <a:ea typeface="Calibri"/>
                <a:cs typeface="Calibri"/>
                <a:sym typeface="Calibri"/>
              </a:rPr>
              <a:t>Ciri khas</a:t>
            </a:r>
            <a:endParaRPr sz="1800">
              <a:solidFill>
                <a:schemeClr val="lt1"/>
              </a:solidFill>
              <a:latin typeface="Calibri"/>
              <a:ea typeface="Calibri"/>
              <a:cs typeface="Calibri"/>
              <a:sym typeface="Calibri"/>
            </a:endParaRPr>
          </a:p>
          <a:p>
            <a:pPr marL="285750" marR="0" lvl="0" indent="-285750" algn="l" rtl="0">
              <a:spcBef>
                <a:spcPts val="0"/>
              </a:spcBef>
              <a:spcAft>
                <a:spcPts val="0"/>
              </a:spcAft>
              <a:buClr>
                <a:schemeClr val="lt1"/>
              </a:buClr>
              <a:buSzPts val="1800"/>
              <a:buFont typeface="Noto Sans Symbols"/>
              <a:buChar char="✔"/>
            </a:pPr>
            <a:r>
              <a:rPr lang="en-US" sz="1800">
                <a:solidFill>
                  <a:schemeClr val="lt1"/>
                </a:solidFill>
                <a:latin typeface="Calibri"/>
                <a:ea typeface="Calibri"/>
                <a:cs typeface="Calibri"/>
                <a:sym typeface="Calibri"/>
              </a:rPr>
              <a:t>Cover</a:t>
            </a:r>
            <a:endParaRPr/>
          </a:p>
          <a:p>
            <a:pPr marL="285750" marR="0" lvl="0" indent="-285750" algn="l" rtl="0">
              <a:spcBef>
                <a:spcPts val="0"/>
              </a:spcBef>
              <a:spcAft>
                <a:spcPts val="0"/>
              </a:spcAft>
              <a:buClr>
                <a:schemeClr val="lt1"/>
              </a:buClr>
              <a:buSzPts val="1800"/>
              <a:buFont typeface="Noto Sans Symbols"/>
              <a:buChar char="✔"/>
            </a:pPr>
            <a:r>
              <a:rPr lang="en-US" sz="1800">
                <a:solidFill>
                  <a:schemeClr val="lt1"/>
                </a:solidFill>
                <a:latin typeface="Calibri"/>
                <a:ea typeface="Calibri"/>
                <a:cs typeface="Calibri"/>
                <a:sym typeface="Calibri"/>
              </a:rPr>
              <a:t>Remember</a:t>
            </a:r>
            <a:endParaRPr sz="1800">
              <a:solidFill>
                <a:schemeClr val="lt1"/>
              </a:solidFill>
              <a:latin typeface="Calibri"/>
              <a:ea typeface="Calibri"/>
              <a:cs typeface="Calibri"/>
              <a:sym typeface="Calibri"/>
            </a:endParaRPr>
          </a:p>
        </p:txBody>
      </p:sp>
      <p:sp>
        <p:nvSpPr>
          <p:cNvPr id="164" name="Google Shape;164;p22"/>
          <p:cNvSpPr/>
          <p:nvPr/>
        </p:nvSpPr>
        <p:spPr>
          <a:xfrm>
            <a:off x="1649787" y="5042286"/>
            <a:ext cx="3038323" cy="966628"/>
          </a:xfrm>
          <a:prstGeom prst="rect">
            <a:avLst/>
          </a:prstGeom>
          <a:noFill/>
          <a:ln w="38100" cap="flat" cmpd="sng">
            <a:solidFill>
              <a:srgbClr val="292733"/>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65" name="Google Shape;165;p22"/>
          <p:cNvCxnSpPr>
            <a:stCxn id="163" idx="2"/>
            <a:endCxn id="164" idx="2"/>
          </p:cNvCxnSpPr>
          <p:nvPr/>
        </p:nvCxnSpPr>
        <p:spPr>
          <a:xfrm rot="5400000">
            <a:off x="4606679" y="4571164"/>
            <a:ext cx="600" cy="2876100"/>
          </a:xfrm>
          <a:prstGeom prst="bentConnector3">
            <a:avLst>
              <a:gd name="adj1" fmla="val 37041750"/>
            </a:avLst>
          </a:prstGeom>
          <a:noFill/>
          <a:ln w="9525" cap="flat" cmpd="sng">
            <a:solidFill>
              <a:srgbClr val="FF0000"/>
            </a:solidFill>
            <a:prstDash val="solid"/>
            <a:miter lim="800000"/>
            <a:headEnd type="none" w="sm" len="sm"/>
            <a:tailEnd type="triangle" w="med" len="med"/>
          </a:ln>
        </p:spPr>
      </p:cxnSp>
      <p:sp>
        <p:nvSpPr>
          <p:cNvPr id="166" name="Google Shape;166;p22"/>
          <p:cNvSpPr txBox="1"/>
          <p:nvPr/>
        </p:nvSpPr>
        <p:spPr>
          <a:xfrm>
            <a:off x="195549" y="4539968"/>
            <a:ext cx="1044966" cy="369332"/>
          </a:xfrm>
          <a:prstGeom prst="rect">
            <a:avLst/>
          </a:prstGeom>
          <a:solidFill>
            <a:srgbClr val="AAA7BA"/>
          </a:solid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800">
                <a:solidFill>
                  <a:schemeClr val="lt1"/>
                </a:solidFill>
                <a:latin typeface="Calibri"/>
                <a:ea typeface="Calibri"/>
                <a:cs typeface="Calibri"/>
                <a:sym typeface="Calibri"/>
              </a:rPr>
              <a:t>Subyek</a:t>
            </a:r>
            <a:endParaRPr sz="1800">
              <a:solidFill>
                <a:schemeClr val="lt1"/>
              </a:solidFill>
              <a:latin typeface="Calibri"/>
              <a:ea typeface="Calibri"/>
              <a:cs typeface="Calibri"/>
              <a:sym typeface="Calibri"/>
            </a:endParaRPr>
          </a:p>
        </p:txBody>
      </p:sp>
      <p:sp>
        <p:nvSpPr>
          <p:cNvPr id="167" name="Google Shape;167;p22"/>
          <p:cNvSpPr txBox="1"/>
          <p:nvPr/>
        </p:nvSpPr>
        <p:spPr>
          <a:xfrm>
            <a:off x="5167339" y="4561359"/>
            <a:ext cx="1044966" cy="369332"/>
          </a:xfrm>
          <a:prstGeom prst="rect">
            <a:avLst/>
          </a:prstGeom>
          <a:solidFill>
            <a:srgbClr val="AAA7B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Obyek</a:t>
            </a:r>
            <a:endParaRPr sz="1800">
              <a:solidFill>
                <a:schemeClr val="lt1"/>
              </a:solidFill>
              <a:latin typeface="Calibri"/>
              <a:ea typeface="Calibri"/>
              <a:cs typeface="Calibri"/>
              <a:sym typeface="Calibri"/>
            </a:endParaRPr>
          </a:p>
        </p:txBody>
      </p:sp>
      <p:sp>
        <p:nvSpPr>
          <p:cNvPr id="168" name="Google Shape;168;p22"/>
          <p:cNvSpPr/>
          <p:nvPr/>
        </p:nvSpPr>
        <p:spPr>
          <a:xfrm>
            <a:off x="2674272" y="3907150"/>
            <a:ext cx="1018380" cy="290286"/>
          </a:xfrm>
          <a:prstGeom prst="rect">
            <a:avLst/>
          </a:prstGeom>
          <a:solidFill>
            <a:srgbClr val="AAA7B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Tujuan</a:t>
            </a:r>
            <a:endParaRPr sz="1800">
              <a:solidFill>
                <a:schemeClr val="dk1"/>
              </a:solidFill>
              <a:latin typeface="Calibri"/>
              <a:ea typeface="Calibri"/>
              <a:cs typeface="Calibri"/>
              <a:sym typeface="Calibri"/>
            </a:endParaRPr>
          </a:p>
        </p:txBody>
      </p:sp>
      <p:cxnSp>
        <p:nvCxnSpPr>
          <p:cNvPr id="169" name="Google Shape;169;p22"/>
          <p:cNvCxnSpPr>
            <a:endCxn id="168" idx="2"/>
          </p:cNvCxnSpPr>
          <p:nvPr/>
        </p:nvCxnSpPr>
        <p:spPr>
          <a:xfrm rot="10800000" flipH="1">
            <a:off x="3175362" y="4197436"/>
            <a:ext cx="8100" cy="625200"/>
          </a:xfrm>
          <a:prstGeom prst="straightConnector1">
            <a:avLst/>
          </a:prstGeom>
          <a:noFill/>
          <a:ln w="57150" cap="flat" cmpd="sng">
            <a:solidFill>
              <a:srgbClr val="292733"/>
            </a:solidFill>
            <a:prstDash val="solid"/>
            <a:miter lim="800000"/>
            <a:headEnd type="none" w="sm" len="sm"/>
            <a:tailEnd type="triangle" w="med" len="med"/>
          </a:ln>
        </p:spPr>
      </p:cxnSp>
      <p:sp>
        <p:nvSpPr>
          <p:cNvPr id="170" name="Google Shape;170;p22"/>
          <p:cNvSpPr/>
          <p:nvPr/>
        </p:nvSpPr>
        <p:spPr>
          <a:xfrm>
            <a:off x="422217" y="1598099"/>
            <a:ext cx="5995513" cy="45719"/>
          </a:xfrm>
          <a:prstGeom prst="rect">
            <a:avLst/>
          </a:prstGeom>
          <a:solidFill>
            <a:schemeClr val="accent1"/>
          </a:solidFill>
          <a:ln w="12700" cap="flat" cmpd="sng">
            <a:solidFill>
              <a:srgbClr val="256C8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71" name="Google Shape;171;p22"/>
          <p:cNvCxnSpPr>
            <a:stCxn id="168" idx="3"/>
            <a:endCxn id="167" idx="0"/>
          </p:cNvCxnSpPr>
          <p:nvPr/>
        </p:nvCxnSpPr>
        <p:spPr>
          <a:xfrm>
            <a:off x="3692652" y="4052293"/>
            <a:ext cx="1997100" cy="509100"/>
          </a:xfrm>
          <a:prstGeom prst="bentConnector2">
            <a:avLst/>
          </a:prstGeom>
          <a:noFill/>
          <a:ln w="57150" cap="flat" cmpd="sng">
            <a:solidFill>
              <a:srgbClr val="292733"/>
            </a:solidFill>
            <a:prstDash val="solid"/>
            <a:miter lim="800000"/>
            <a:headEnd type="none" w="sm" len="sm"/>
            <a:tailEnd type="triangle" w="med" len="med"/>
          </a:ln>
        </p:spPr>
      </p:cxnSp>
      <p:cxnSp>
        <p:nvCxnSpPr>
          <p:cNvPr id="172" name="Google Shape;172;p22"/>
          <p:cNvCxnSpPr>
            <a:stCxn id="168" idx="1"/>
            <a:endCxn id="166" idx="0"/>
          </p:cNvCxnSpPr>
          <p:nvPr/>
        </p:nvCxnSpPr>
        <p:spPr>
          <a:xfrm flipH="1">
            <a:off x="717972" y="4052293"/>
            <a:ext cx="1956300" cy="487800"/>
          </a:xfrm>
          <a:prstGeom prst="bentConnector2">
            <a:avLst/>
          </a:prstGeom>
          <a:noFill/>
          <a:ln w="57150" cap="flat" cmpd="sng">
            <a:solidFill>
              <a:srgbClr val="292733"/>
            </a:solidFill>
            <a:prstDash val="solid"/>
            <a:miter lim="800000"/>
            <a:headEnd type="none" w="sm" len="sm"/>
            <a:tailEnd type="triangle" w="med" len="med"/>
          </a:ln>
        </p:spPr>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0"/>
                                        </p:tgtEl>
                                        <p:attrNameLst>
                                          <p:attrName>style.visibility</p:attrName>
                                        </p:attrNameLst>
                                      </p:cBhvr>
                                      <p:to>
                                        <p:strVal val="visible"/>
                                      </p:to>
                                    </p:set>
                                    <p:animEffect transition="in" filter="fade">
                                      <p:cBhvr>
                                        <p:cTn id="7" dur="1000"/>
                                        <p:tgtEl>
                                          <p:spTgt spid="15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70"/>
                                        </p:tgtEl>
                                        <p:attrNameLst>
                                          <p:attrName>style.visibility</p:attrName>
                                        </p:attrNameLst>
                                      </p:cBhvr>
                                      <p:to>
                                        <p:strVal val="visible"/>
                                      </p:to>
                                    </p:set>
                                    <p:animEffect transition="in" filter="fade">
                                      <p:cBhvr>
                                        <p:cTn id="11" dur="500"/>
                                        <p:tgtEl>
                                          <p:spTgt spid="17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2"/>
                                        </p:tgtEl>
                                        <p:attrNameLst>
                                          <p:attrName>style.visibility</p:attrName>
                                        </p:attrNameLst>
                                      </p:cBhvr>
                                      <p:to>
                                        <p:strVal val="visible"/>
                                      </p:to>
                                    </p:set>
                                    <p:animEffect transition="in" filter="fade">
                                      <p:cBhvr>
                                        <p:cTn id="16" dur="500"/>
                                        <p:tgtEl>
                                          <p:spTgt spid="152"/>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51"/>
                                        </p:tgtEl>
                                        <p:attrNameLst>
                                          <p:attrName>style.visibility</p:attrName>
                                        </p:attrNameLst>
                                      </p:cBhvr>
                                      <p:to>
                                        <p:strVal val="visible"/>
                                      </p:to>
                                    </p:set>
                                    <p:animEffect transition="in" filter="fade">
                                      <p:cBhvr>
                                        <p:cTn id="20" dur="500"/>
                                        <p:tgtEl>
                                          <p:spTgt spid="151"/>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153">
                                            <p:txEl>
                                              <p:pRg st="0" end="0"/>
                                            </p:txEl>
                                          </p:spTgt>
                                        </p:tgtEl>
                                        <p:attrNameLst>
                                          <p:attrName>style.visibility</p:attrName>
                                        </p:attrNameLst>
                                      </p:cBhvr>
                                      <p:to>
                                        <p:strVal val="visible"/>
                                      </p:to>
                                    </p:set>
                                    <p:animEffect transition="in" filter="fade">
                                      <p:cBhvr>
                                        <p:cTn id="24" dur="500"/>
                                        <p:tgtEl>
                                          <p:spTgt spid="15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54"/>
                                        </p:tgtEl>
                                        <p:attrNameLst>
                                          <p:attrName>style.visibility</p:attrName>
                                        </p:attrNameLst>
                                      </p:cBhvr>
                                      <p:to>
                                        <p:strVal val="visible"/>
                                      </p:to>
                                    </p:set>
                                    <p:animEffect transition="in" filter="fade">
                                      <p:cBhvr>
                                        <p:cTn id="29" dur="500"/>
                                        <p:tgtEl>
                                          <p:spTgt spid="154"/>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155"/>
                                        </p:tgtEl>
                                        <p:attrNameLst>
                                          <p:attrName>style.visibility</p:attrName>
                                        </p:attrNameLst>
                                      </p:cBhvr>
                                      <p:to>
                                        <p:strVal val="visible"/>
                                      </p:to>
                                    </p:set>
                                    <p:animEffect transition="in" filter="fade">
                                      <p:cBhvr>
                                        <p:cTn id="33" dur="500"/>
                                        <p:tgtEl>
                                          <p:spTgt spid="155"/>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166"/>
                                        </p:tgtEl>
                                        <p:attrNameLst>
                                          <p:attrName>style.visibility</p:attrName>
                                        </p:attrNameLst>
                                      </p:cBhvr>
                                      <p:to>
                                        <p:strVal val="visible"/>
                                      </p:to>
                                    </p:set>
                                    <p:animEffect transition="in" filter="fade">
                                      <p:cBhvr>
                                        <p:cTn id="37" dur="500"/>
                                        <p:tgtEl>
                                          <p:spTgt spid="166"/>
                                        </p:tgtEl>
                                      </p:cBhvr>
                                    </p:animEffect>
                                  </p:childTnLst>
                                </p:cTn>
                              </p:par>
                            </p:childTnLst>
                          </p:cTn>
                        </p:par>
                        <p:par>
                          <p:cTn id="38" fill="hold">
                            <p:stCondLst>
                              <p:cond delay="1500"/>
                            </p:stCondLst>
                            <p:childTnLst>
                              <p:par>
                                <p:cTn id="39" presetID="10" presetClass="entr" presetSubtype="0" fill="hold" nodeType="afterEffect">
                                  <p:stCondLst>
                                    <p:cond delay="0"/>
                                  </p:stCondLst>
                                  <p:childTnLst>
                                    <p:set>
                                      <p:cBhvr>
                                        <p:cTn id="40" dur="1" fill="hold">
                                          <p:stCondLst>
                                            <p:cond delay="0"/>
                                          </p:stCondLst>
                                        </p:cTn>
                                        <p:tgtEl>
                                          <p:spTgt spid="167"/>
                                        </p:tgtEl>
                                        <p:attrNameLst>
                                          <p:attrName>style.visibility</p:attrName>
                                        </p:attrNameLst>
                                      </p:cBhvr>
                                      <p:to>
                                        <p:strVal val="visible"/>
                                      </p:to>
                                    </p:set>
                                    <p:animEffect transition="in" filter="fade">
                                      <p:cBhvr>
                                        <p:cTn id="41" dur="500"/>
                                        <p:tgtEl>
                                          <p:spTgt spid="167"/>
                                        </p:tgtEl>
                                      </p:cBhvr>
                                    </p:animEffect>
                                  </p:childTnLst>
                                </p:cTn>
                              </p:par>
                            </p:childTnLst>
                          </p:cTn>
                        </p:par>
                        <p:par>
                          <p:cTn id="42" fill="hold">
                            <p:stCondLst>
                              <p:cond delay="2000"/>
                            </p:stCondLst>
                            <p:childTnLst>
                              <p:par>
                                <p:cTn id="43" presetID="10" presetClass="entr" presetSubtype="0" fill="hold" nodeType="afterEffect">
                                  <p:stCondLst>
                                    <p:cond delay="0"/>
                                  </p:stCondLst>
                                  <p:childTnLst>
                                    <p:set>
                                      <p:cBhvr>
                                        <p:cTn id="44" dur="1" fill="hold">
                                          <p:stCondLst>
                                            <p:cond delay="0"/>
                                          </p:stCondLst>
                                        </p:cTn>
                                        <p:tgtEl>
                                          <p:spTgt spid="156"/>
                                        </p:tgtEl>
                                        <p:attrNameLst>
                                          <p:attrName>style.visibility</p:attrName>
                                        </p:attrNameLst>
                                      </p:cBhvr>
                                      <p:to>
                                        <p:strVal val="visible"/>
                                      </p:to>
                                    </p:set>
                                    <p:animEffect transition="in" filter="fade">
                                      <p:cBhvr>
                                        <p:cTn id="45" dur="500"/>
                                        <p:tgtEl>
                                          <p:spTgt spid="156"/>
                                        </p:tgtEl>
                                      </p:cBhvr>
                                    </p:animEffect>
                                  </p:childTnLst>
                                </p:cTn>
                              </p:par>
                            </p:childTnLst>
                          </p:cTn>
                        </p:par>
                        <p:par>
                          <p:cTn id="46" fill="hold">
                            <p:stCondLst>
                              <p:cond delay="2500"/>
                            </p:stCondLst>
                            <p:childTnLst>
                              <p:par>
                                <p:cTn id="47" presetID="10" presetClass="entr" presetSubtype="0" fill="hold" nodeType="afterEffect">
                                  <p:stCondLst>
                                    <p:cond delay="0"/>
                                  </p:stCondLst>
                                  <p:childTnLst>
                                    <p:set>
                                      <p:cBhvr>
                                        <p:cTn id="48" dur="1" fill="hold">
                                          <p:stCondLst>
                                            <p:cond delay="0"/>
                                          </p:stCondLst>
                                        </p:cTn>
                                        <p:tgtEl>
                                          <p:spTgt spid="158"/>
                                        </p:tgtEl>
                                        <p:attrNameLst>
                                          <p:attrName>style.visibility</p:attrName>
                                        </p:attrNameLst>
                                      </p:cBhvr>
                                      <p:to>
                                        <p:strVal val="visible"/>
                                      </p:to>
                                    </p:set>
                                    <p:animEffect transition="in" filter="fade">
                                      <p:cBhvr>
                                        <p:cTn id="49" dur="500"/>
                                        <p:tgtEl>
                                          <p:spTgt spid="158"/>
                                        </p:tgtEl>
                                      </p:cBhvr>
                                    </p:animEffect>
                                  </p:childTnLst>
                                </p:cTn>
                              </p:par>
                            </p:childTnLst>
                          </p:cTn>
                        </p:par>
                        <p:par>
                          <p:cTn id="50" fill="hold">
                            <p:stCondLst>
                              <p:cond delay="3000"/>
                            </p:stCondLst>
                            <p:childTnLst>
                              <p:par>
                                <p:cTn id="51" presetID="10" presetClass="entr" presetSubtype="0" fill="hold" nodeType="afterEffect">
                                  <p:stCondLst>
                                    <p:cond delay="0"/>
                                  </p:stCondLst>
                                  <p:childTnLst>
                                    <p:set>
                                      <p:cBhvr>
                                        <p:cTn id="52" dur="1" fill="hold">
                                          <p:stCondLst>
                                            <p:cond delay="0"/>
                                          </p:stCondLst>
                                        </p:cTn>
                                        <p:tgtEl>
                                          <p:spTgt spid="157"/>
                                        </p:tgtEl>
                                        <p:attrNameLst>
                                          <p:attrName>style.visibility</p:attrName>
                                        </p:attrNameLst>
                                      </p:cBhvr>
                                      <p:to>
                                        <p:strVal val="visible"/>
                                      </p:to>
                                    </p:set>
                                    <p:animEffect transition="in" filter="fade">
                                      <p:cBhvr>
                                        <p:cTn id="53" dur="500"/>
                                        <p:tgtEl>
                                          <p:spTgt spid="157"/>
                                        </p:tgtEl>
                                      </p:cBhvr>
                                    </p:animEffect>
                                  </p:childTnLst>
                                </p:cTn>
                              </p:par>
                            </p:childTnLst>
                          </p:cTn>
                        </p:par>
                        <p:par>
                          <p:cTn id="54" fill="hold">
                            <p:stCondLst>
                              <p:cond delay="3500"/>
                            </p:stCondLst>
                            <p:childTnLst>
                              <p:par>
                                <p:cTn id="55" presetID="10" presetClass="entr" presetSubtype="0" fill="hold" nodeType="afterEffect">
                                  <p:stCondLst>
                                    <p:cond delay="0"/>
                                  </p:stCondLst>
                                  <p:childTnLst>
                                    <p:set>
                                      <p:cBhvr>
                                        <p:cTn id="56" dur="1" fill="hold">
                                          <p:stCondLst>
                                            <p:cond delay="0"/>
                                          </p:stCondLst>
                                        </p:cTn>
                                        <p:tgtEl>
                                          <p:spTgt spid="161"/>
                                        </p:tgtEl>
                                        <p:attrNameLst>
                                          <p:attrName>style.visibility</p:attrName>
                                        </p:attrNameLst>
                                      </p:cBhvr>
                                      <p:to>
                                        <p:strVal val="visible"/>
                                      </p:to>
                                    </p:set>
                                    <p:animEffect transition="in" filter="fade">
                                      <p:cBhvr>
                                        <p:cTn id="57" dur="500"/>
                                        <p:tgtEl>
                                          <p:spTgt spid="161"/>
                                        </p:tgtEl>
                                      </p:cBhvr>
                                    </p:animEffect>
                                  </p:childTnLst>
                                </p:cTn>
                              </p:par>
                            </p:childTnLst>
                          </p:cTn>
                        </p:par>
                        <p:par>
                          <p:cTn id="58" fill="hold">
                            <p:stCondLst>
                              <p:cond delay="4000"/>
                            </p:stCondLst>
                            <p:childTnLst>
                              <p:par>
                                <p:cTn id="59" presetID="10" presetClass="entr" presetSubtype="0" fill="hold" nodeType="afterEffect">
                                  <p:stCondLst>
                                    <p:cond delay="0"/>
                                  </p:stCondLst>
                                  <p:childTnLst>
                                    <p:set>
                                      <p:cBhvr>
                                        <p:cTn id="60" dur="1" fill="hold">
                                          <p:stCondLst>
                                            <p:cond delay="0"/>
                                          </p:stCondLst>
                                        </p:cTn>
                                        <p:tgtEl>
                                          <p:spTgt spid="159"/>
                                        </p:tgtEl>
                                        <p:attrNameLst>
                                          <p:attrName>style.visibility</p:attrName>
                                        </p:attrNameLst>
                                      </p:cBhvr>
                                      <p:to>
                                        <p:strVal val="visible"/>
                                      </p:to>
                                    </p:set>
                                    <p:animEffect transition="in" filter="fade">
                                      <p:cBhvr>
                                        <p:cTn id="61" dur="500"/>
                                        <p:tgtEl>
                                          <p:spTgt spid="159"/>
                                        </p:tgtEl>
                                      </p:cBhvr>
                                    </p:animEffect>
                                  </p:childTnLst>
                                </p:cTn>
                              </p:par>
                            </p:childTnLst>
                          </p:cTn>
                        </p:par>
                        <p:par>
                          <p:cTn id="62" fill="hold">
                            <p:stCondLst>
                              <p:cond delay="4500"/>
                            </p:stCondLst>
                            <p:childTnLst>
                              <p:par>
                                <p:cTn id="63" presetID="10" presetClass="entr" presetSubtype="0" fill="hold" nodeType="afterEffect">
                                  <p:stCondLst>
                                    <p:cond delay="0"/>
                                  </p:stCondLst>
                                  <p:childTnLst>
                                    <p:set>
                                      <p:cBhvr>
                                        <p:cTn id="64" dur="1" fill="hold">
                                          <p:stCondLst>
                                            <p:cond delay="0"/>
                                          </p:stCondLst>
                                        </p:cTn>
                                        <p:tgtEl>
                                          <p:spTgt spid="162"/>
                                        </p:tgtEl>
                                        <p:attrNameLst>
                                          <p:attrName>style.visibility</p:attrName>
                                        </p:attrNameLst>
                                      </p:cBhvr>
                                      <p:to>
                                        <p:strVal val="visible"/>
                                      </p:to>
                                    </p:set>
                                    <p:animEffect transition="in" filter="fade">
                                      <p:cBhvr>
                                        <p:cTn id="65" dur="500"/>
                                        <p:tgtEl>
                                          <p:spTgt spid="162"/>
                                        </p:tgtEl>
                                      </p:cBhvr>
                                    </p:animEffect>
                                  </p:childTnLst>
                                </p:cTn>
                              </p:par>
                            </p:childTnLst>
                          </p:cTn>
                        </p:par>
                        <p:par>
                          <p:cTn id="66" fill="hold">
                            <p:stCondLst>
                              <p:cond delay="5000"/>
                            </p:stCondLst>
                            <p:childTnLst>
                              <p:par>
                                <p:cTn id="67" presetID="10" presetClass="entr" presetSubtype="0" fill="hold" nodeType="afterEffect">
                                  <p:stCondLst>
                                    <p:cond delay="0"/>
                                  </p:stCondLst>
                                  <p:childTnLst>
                                    <p:set>
                                      <p:cBhvr>
                                        <p:cTn id="68" dur="1" fill="hold">
                                          <p:stCondLst>
                                            <p:cond delay="0"/>
                                          </p:stCondLst>
                                        </p:cTn>
                                        <p:tgtEl>
                                          <p:spTgt spid="160"/>
                                        </p:tgtEl>
                                        <p:attrNameLst>
                                          <p:attrName>style.visibility</p:attrName>
                                        </p:attrNameLst>
                                      </p:cBhvr>
                                      <p:to>
                                        <p:strVal val="visible"/>
                                      </p:to>
                                    </p:set>
                                    <p:animEffect transition="in" filter="fade">
                                      <p:cBhvr>
                                        <p:cTn id="69" dur="500"/>
                                        <p:tgtEl>
                                          <p:spTgt spid="160"/>
                                        </p:tgtEl>
                                      </p:cBhvr>
                                    </p:animEffect>
                                  </p:childTnLst>
                                </p:cTn>
                              </p:par>
                            </p:childTnLst>
                          </p:cTn>
                        </p:par>
                        <p:par>
                          <p:cTn id="70" fill="hold">
                            <p:stCondLst>
                              <p:cond delay="5500"/>
                            </p:stCondLst>
                            <p:childTnLst>
                              <p:par>
                                <p:cTn id="71" presetID="10" presetClass="entr" presetSubtype="0" fill="hold" nodeType="afterEffect">
                                  <p:stCondLst>
                                    <p:cond delay="0"/>
                                  </p:stCondLst>
                                  <p:childTnLst>
                                    <p:set>
                                      <p:cBhvr>
                                        <p:cTn id="72" dur="1" fill="hold">
                                          <p:stCondLst>
                                            <p:cond delay="0"/>
                                          </p:stCondLst>
                                        </p:cTn>
                                        <p:tgtEl>
                                          <p:spTgt spid="164"/>
                                        </p:tgtEl>
                                        <p:attrNameLst>
                                          <p:attrName>style.visibility</p:attrName>
                                        </p:attrNameLst>
                                      </p:cBhvr>
                                      <p:to>
                                        <p:strVal val="visible"/>
                                      </p:to>
                                    </p:set>
                                    <p:animEffect transition="in" filter="fade">
                                      <p:cBhvr>
                                        <p:cTn id="73" dur="500"/>
                                        <p:tgtEl>
                                          <p:spTgt spid="164"/>
                                        </p:tgtEl>
                                      </p:cBhvr>
                                    </p:animEffect>
                                  </p:childTnLst>
                                </p:cTn>
                              </p:par>
                            </p:childTnLst>
                          </p:cTn>
                        </p:par>
                        <p:par>
                          <p:cTn id="74" fill="hold">
                            <p:stCondLst>
                              <p:cond delay="6000"/>
                            </p:stCondLst>
                            <p:childTnLst>
                              <p:par>
                                <p:cTn id="75" presetID="10" presetClass="entr" presetSubtype="0" fill="hold" nodeType="afterEffect">
                                  <p:stCondLst>
                                    <p:cond delay="0"/>
                                  </p:stCondLst>
                                  <p:childTnLst>
                                    <p:set>
                                      <p:cBhvr>
                                        <p:cTn id="76" dur="1" fill="hold">
                                          <p:stCondLst>
                                            <p:cond delay="0"/>
                                          </p:stCondLst>
                                        </p:cTn>
                                        <p:tgtEl>
                                          <p:spTgt spid="163">
                                            <p:txEl>
                                              <p:pRg st="0" end="0"/>
                                            </p:txEl>
                                          </p:spTgt>
                                        </p:tgtEl>
                                        <p:attrNameLst>
                                          <p:attrName>style.visibility</p:attrName>
                                        </p:attrNameLst>
                                      </p:cBhvr>
                                      <p:to>
                                        <p:strVal val="visible"/>
                                      </p:to>
                                    </p:set>
                                    <p:animEffect transition="in" filter="fade">
                                      <p:cBhvr>
                                        <p:cTn id="77" dur="500"/>
                                        <p:tgtEl>
                                          <p:spTgt spid="163">
                                            <p:txEl>
                                              <p:pRg st="0" end="0"/>
                                            </p:txEl>
                                          </p:spTgt>
                                        </p:tgtEl>
                                      </p:cBhvr>
                                    </p:animEffect>
                                  </p:childTnLst>
                                </p:cTn>
                              </p:par>
                            </p:childTnLst>
                          </p:cTn>
                        </p:par>
                        <p:par>
                          <p:cTn id="78" fill="hold">
                            <p:stCondLst>
                              <p:cond delay="6500"/>
                            </p:stCondLst>
                            <p:childTnLst>
                              <p:par>
                                <p:cTn id="79" presetID="10" presetClass="entr" presetSubtype="0" fill="hold" nodeType="afterEffect">
                                  <p:stCondLst>
                                    <p:cond delay="0"/>
                                  </p:stCondLst>
                                  <p:childTnLst>
                                    <p:set>
                                      <p:cBhvr>
                                        <p:cTn id="80" dur="1" fill="hold">
                                          <p:stCondLst>
                                            <p:cond delay="0"/>
                                          </p:stCondLst>
                                        </p:cTn>
                                        <p:tgtEl>
                                          <p:spTgt spid="163">
                                            <p:txEl>
                                              <p:pRg st="1" end="1"/>
                                            </p:txEl>
                                          </p:spTgt>
                                        </p:tgtEl>
                                        <p:attrNameLst>
                                          <p:attrName>style.visibility</p:attrName>
                                        </p:attrNameLst>
                                      </p:cBhvr>
                                      <p:to>
                                        <p:strVal val="visible"/>
                                      </p:to>
                                    </p:set>
                                    <p:animEffect transition="in" filter="fade">
                                      <p:cBhvr>
                                        <p:cTn id="81" dur="500"/>
                                        <p:tgtEl>
                                          <p:spTgt spid="163">
                                            <p:txEl>
                                              <p:pRg st="1" end="1"/>
                                            </p:txEl>
                                          </p:spTgt>
                                        </p:tgtEl>
                                      </p:cBhvr>
                                    </p:animEffect>
                                  </p:childTnLst>
                                </p:cTn>
                              </p:par>
                            </p:childTnLst>
                          </p:cTn>
                        </p:par>
                        <p:par>
                          <p:cTn id="82" fill="hold">
                            <p:stCondLst>
                              <p:cond delay="7000"/>
                            </p:stCondLst>
                            <p:childTnLst>
                              <p:par>
                                <p:cTn id="83" presetID="10" presetClass="entr" presetSubtype="0" fill="hold" nodeType="afterEffect">
                                  <p:stCondLst>
                                    <p:cond delay="0"/>
                                  </p:stCondLst>
                                  <p:childTnLst>
                                    <p:set>
                                      <p:cBhvr>
                                        <p:cTn id="84" dur="1" fill="hold">
                                          <p:stCondLst>
                                            <p:cond delay="0"/>
                                          </p:stCondLst>
                                        </p:cTn>
                                        <p:tgtEl>
                                          <p:spTgt spid="163">
                                            <p:txEl>
                                              <p:pRg st="2" end="2"/>
                                            </p:txEl>
                                          </p:spTgt>
                                        </p:tgtEl>
                                        <p:attrNameLst>
                                          <p:attrName>style.visibility</p:attrName>
                                        </p:attrNameLst>
                                      </p:cBhvr>
                                      <p:to>
                                        <p:strVal val="visible"/>
                                      </p:to>
                                    </p:set>
                                    <p:animEffect transition="in" filter="fade">
                                      <p:cBhvr>
                                        <p:cTn id="85" dur="500"/>
                                        <p:tgtEl>
                                          <p:spTgt spid="163">
                                            <p:txEl>
                                              <p:pRg st="2" end="2"/>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165"/>
                                        </p:tgtEl>
                                        <p:attrNameLst>
                                          <p:attrName>style.visibility</p:attrName>
                                        </p:attrNameLst>
                                      </p:cBhvr>
                                      <p:to>
                                        <p:strVal val="visible"/>
                                      </p:to>
                                    </p:set>
                                    <p:animEffect transition="in" filter="fade">
                                      <p:cBhvr>
                                        <p:cTn id="90" dur="500"/>
                                        <p:tgtEl>
                                          <p:spTgt spid="165"/>
                                        </p:tgtEl>
                                      </p:cBhvr>
                                    </p:animEffect>
                                  </p:childTnLst>
                                </p:cTn>
                              </p:par>
                            </p:childTnLst>
                          </p:cTn>
                        </p:par>
                        <p:par>
                          <p:cTn id="91" fill="hold">
                            <p:stCondLst>
                              <p:cond delay="500"/>
                            </p:stCondLst>
                            <p:childTnLst>
                              <p:par>
                                <p:cTn id="92" presetID="10" presetClass="entr" presetSubtype="0" fill="hold" nodeType="afterEffect">
                                  <p:stCondLst>
                                    <p:cond delay="0"/>
                                  </p:stCondLst>
                                  <p:childTnLst>
                                    <p:set>
                                      <p:cBhvr>
                                        <p:cTn id="93" dur="1" fill="hold">
                                          <p:stCondLst>
                                            <p:cond delay="0"/>
                                          </p:stCondLst>
                                        </p:cTn>
                                        <p:tgtEl>
                                          <p:spTgt spid="169"/>
                                        </p:tgtEl>
                                        <p:attrNameLst>
                                          <p:attrName>style.visibility</p:attrName>
                                        </p:attrNameLst>
                                      </p:cBhvr>
                                      <p:to>
                                        <p:strVal val="visible"/>
                                      </p:to>
                                    </p:set>
                                    <p:animEffect transition="in" filter="fade">
                                      <p:cBhvr>
                                        <p:cTn id="94" dur="500"/>
                                        <p:tgtEl>
                                          <p:spTgt spid="169"/>
                                        </p:tgtEl>
                                      </p:cBhvr>
                                    </p:animEffect>
                                  </p:childTnLst>
                                </p:cTn>
                              </p:par>
                            </p:childTnLst>
                          </p:cTn>
                        </p:par>
                        <p:par>
                          <p:cTn id="95" fill="hold">
                            <p:stCondLst>
                              <p:cond delay="1000"/>
                            </p:stCondLst>
                            <p:childTnLst>
                              <p:par>
                                <p:cTn id="96" presetID="10" presetClass="entr" presetSubtype="0" fill="hold" nodeType="afterEffect">
                                  <p:stCondLst>
                                    <p:cond delay="0"/>
                                  </p:stCondLst>
                                  <p:childTnLst>
                                    <p:set>
                                      <p:cBhvr>
                                        <p:cTn id="97" dur="1" fill="hold">
                                          <p:stCondLst>
                                            <p:cond delay="0"/>
                                          </p:stCondLst>
                                        </p:cTn>
                                        <p:tgtEl>
                                          <p:spTgt spid="168"/>
                                        </p:tgtEl>
                                        <p:attrNameLst>
                                          <p:attrName>style.visibility</p:attrName>
                                        </p:attrNameLst>
                                      </p:cBhvr>
                                      <p:to>
                                        <p:strVal val="visible"/>
                                      </p:to>
                                    </p:set>
                                    <p:animEffect transition="in" filter="fade">
                                      <p:cBhvr>
                                        <p:cTn id="98" dur="500"/>
                                        <p:tgtEl>
                                          <p:spTgt spid="168"/>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171"/>
                                        </p:tgtEl>
                                        <p:attrNameLst>
                                          <p:attrName>style.visibility</p:attrName>
                                        </p:attrNameLst>
                                      </p:cBhvr>
                                      <p:to>
                                        <p:strVal val="visible"/>
                                      </p:to>
                                    </p:set>
                                    <p:animEffect transition="in" filter="fade">
                                      <p:cBhvr>
                                        <p:cTn id="103" dur="500"/>
                                        <p:tgtEl>
                                          <p:spTgt spid="171"/>
                                        </p:tgtEl>
                                      </p:cBhvr>
                                    </p:animEffect>
                                  </p:childTnLst>
                                </p:cTn>
                              </p:par>
                              <p:par>
                                <p:cTn id="104" presetID="10" presetClass="entr" presetSubtype="0" fill="hold" nodeType="withEffect">
                                  <p:stCondLst>
                                    <p:cond delay="0"/>
                                  </p:stCondLst>
                                  <p:childTnLst>
                                    <p:set>
                                      <p:cBhvr>
                                        <p:cTn id="105" dur="1" fill="hold">
                                          <p:stCondLst>
                                            <p:cond delay="0"/>
                                          </p:stCondLst>
                                        </p:cTn>
                                        <p:tgtEl>
                                          <p:spTgt spid="172"/>
                                        </p:tgtEl>
                                        <p:attrNameLst>
                                          <p:attrName>style.visibility</p:attrName>
                                        </p:attrNameLst>
                                      </p:cBhvr>
                                      <p:to>
                                        <p:strVal val="visible"/>
                                      </p:to>
                                    </p:set>
                                    <p:animEffect transition="in" filter="fade">
                                      <p:cBhvr>
                                        <p:cTn id="106" dur="500"/>
                                        <p:tgtEl>
                                          <p:spTgt spid="172"/>
                                        </p:tgtEl>
                                      </p:cBhvr>
                                    </p:animEffect>
                                  </p:childTnLst>
                                </p:cTn>
                              </p:par>
                            </p:childTnLst>
                          </p:cTn>
                        </p:par>
                        <p:par>
                          <p:cTn id="107" fill="hold">
                            <p:stCondLst>
                              <p:cond delay="500"/>
                            </p:stCondLst>
                            <p:childTnLst>
                              <p:par>
                                <p:cTn id="108" presetID="10" presetClass="entr" presetSubtype="0" fill="hold" nodeType="afterEffect">
                                  <p:stCondLst>
                                    <p:cond delay="0"/>
                                  </p:stCondLst>
                                  <p:childTnLst>
                                    <p:set>
                                      <p:cBhvr>
                                        <p:cTn id="109" dur="1" fill="hold">
                                          <p:stCondLst>
                                            <p:cond delay="0"/>
                                          </p:stCondLst>
                                        </p:cTn>
                                        <p:tgtEl>
                                          <p:spTgt spid="149"/>
                                        </p:tgtEl>
                                        <p:attrNameLst>
                                          <p:attrName>style.visibility</p:attrName>
                                        </p:attrNameLst>
                                      </p:cBhvr>
                                      <p:to>
                                        <p:strVal val="visible"/>
                                      </p:to>
                                    </p:set>
                                    <p:animEffect transition="in" filter="fade">
                                      <p:cBhvr>
                                        <p:cTn id="110"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23"/>
          <p:cNvPicPr preferRelativeResize="0"/>
          <p:nvPr/>
        </p:nvPicPr>
        <p:blipFill rotWithShape="1">
          <a:blip r:embed="rId3">
            <a:alphaModFix/>
          </a:blip>
          <a:srcRect/>
          <a:stretch/>
        </p:blipFill>
        <p:spPr>
          <a:xfrm>
            <a:off x="0" y="0"/>
            <a:ext cx="12192000" cy="6857999"/>
          </a:xfrm>
          <a:prstGeom prst="rect">
            <a:avLst/>
          </a:prstGeom>
          <a:noFill/>
          <a:ln>
            <a:noFill/>
          </a:ln>
        </p:spPr>
      </p:pic>
      <p:sp>
        <p:nvSpPr>
          <p:cNvPr id="178" name="Google Shape;178;p23"/>
          <p:cNvSpPr txBox="1"/>
          <p:nvPr/>
        </p:nvSpPr>
        <p:spPr>
          <a:xfrm>
            <a:off x="124224" y="91414"/>
            <a:ext cx="9310061" cy="10156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a:solidFill>
                  <a:srgbClr val="F2F2F2"/>
                </a:solidFill>
                <a:latin typeface="Arial"/>
                <a:ea typeface="Arial"/>
                <a:cs typeface="Arial"/>
                <a:sym typeface="Arial"/>
              </a:rPr>
              <a:t>IDENTITAS PERUSAHAAN</a:t>
            </a:r>
            <a:endParaRPr sz="6000">
              <a:solidFill>
                <a:srgbClr val="F2F2F2"/>
              </a:solidFill>
              <a:latin typeface="Arial"/>
              <a:ea typeface="Arial"/>
              <a:cs typeface="Arial"/>
              <a:sym typeface="Arial"/>
            </a:endParaRPr>
          </a:p>
        </p:txBody>
      </p:sp>
      <p:grpSp>
        <p:nvGrpSpPr>
          <p:cNvPr id="179" name="Google Shape;179;p23"/>
          <p:cNvGrpSpPr/>
          <p:nvPr/>
        </p:nvGrpSpPr>
        <p:grpSpPr>
          <a:xfrm>
            <a:off x="546636" y="1916554"/>
            <a:ext cx="10581359" cy="4374244"/>
            <a:chOff x="5253" y="-15929"/>
            <a:chExt cx="10581359" cy="4374244"/>
          </a:xfrm>
        </p:grpSpPr>
        <p:sp>
          <p:nvSpPr>
            <p:cNvPr id="180" name="Google Shape;180;p23"/>
            <p:cNvSpPr/>
            <p:nvPr/>
          </p:nvSpPr>
          <p:spPr>
            <a:xfrm>
              <a:off x="5253" y="58225"/>
              <a:ext cx="1075022" cy="1075022"/>
            </a:xfrm>
            <a:prstGeom prst="chord">
              <a:avLst>
                <a:gd name="adj1" fmla="val 4800000"/>
                <a:gd name="adj2" fmla="val 16800000"/>
              </a:avLst>
            </a:prstGeom>
            <a:solidFill>
              <a:srgbClr val="D0E5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3"/>
            <p:cNvSpPr/>
            <p:nvPr/>
          </p:nvSpPr>
          <p:spPr>
            <a:xfrm>
              <a:off x="112755" y="165728"/>
              <a:ext cx="860018" cy="860018"/>
            </a:xfrm>
            <a:prstGeom prst="pie">
              <a:avLst>
                <a:gd name="adj1" fmla="val 12600000"/>
                <a:gd name="adj2" fmla="val 16200000"/>
              </a:avLst>
            </a:prstGeom>
            <a:solidFill>
              <a:schemeClr val="accent2"/>
            </a:solidFill>
            <a:ln w="12700"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3"/>
            <p:cNvSpPr/>
            <p:nvPr/>
          </p:nvSpPr>
          <p:spPr>
            <a:xfrm rot="-5400000">
              <a:off x="-1231022" y="2477026"/>
              <a:ext cx="3117565" cy="645013"/>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3"/>
            <p:cNvSpPr txBox="1"/>
            <p:nvPr/>
          </p:nvSpPr>
          <p:spPr>
            <a:xfrm rot="-5400000">
              <a:off x="-1231022" y="2477026"/>
              <a:ext cx="3117565" cy="645013"/>
            </a:xfrm>
            <a:prstGeom prst="rect">
              <a:avLst/>
            </a:prstGeom>
            <a:noFill/>
            <a:ln>
              <a:noFill/>
            </a:ln>
          </p:spPr>
          <p:txBody>
            <a:bodyPr spcFirstLastPara="1" wrap="square" lIns="0" tIns="0" rIns="0" bIns="0" anchor="b" anchorCtr="0">
              <a:noAutofit/>
            </a:bodyPr>
            <a:lstStyle/>
            <a:p>
              <a:pPr marL="0" marR="0" lvl="0" indent="0" algn="r" rtl="0">
                <a:lnSpc>
                  <a:spcPct val="90000"/>
                </a:lnSpc>
                <a:spcBef>
                  <a:spcPts val="0"/>
                </a:spcBef>
                <a:spcAft>
                  <a:spcPts val="0"/>
                </a:spcAft>
                <a:buNone/>
              </a:pPr>
              <a:r>
                <a:rPr lang="en-US" sz="2400" b="0" i="1">
                  <a:solidFill>
                    <a:schemeClr val="dk1"/>
                  </a:solidFill>
                  <a:latin typeface="Calibri"/>
                  <a:ea typeface="Calibri"/>
                  <a:cs typeface="Calibri"/>
                  <a:sym typeface="Calibri"/>
                </a:rPr>
                <a:t>Corporate Design (Desain Perusahaan)</a:t>
              </a:r>
              <a:endParaRPr sz="2400">
                <a:solidFill>
                  <a:schemeClr val="dk1"/>
                </a:solidFill>
                <a:latin typeface="Calibri"/>
                <a:ea typeface="Calibri"/>
                <a:cs typeface="Calibri"/>
                <a:sym typeface="Calibri"/>
              </a:endParaRPr>
            </a:p>
          </p:txBody>
        </p:sp>
        <p:sp>
          <p:nvSpPr>
            <p:cNvPr id="184" name="Google Shape;184;p23"/>
            <p:cNvSpPr/>
            <p:nvPr/>
          </p:nvSpPr>
          <p:spPr>
            <a:xfrm>
              <a:off x="817024" y="43390"/>
              <a:ext cx="2567562" cy="4300090"/>
            </a:xfrm>
            <a:prstGeom prst="rect">
              <a:avLst/>
            </a:prstGeom>
            <a:solidFill>
              <a:schemeClr val="accent2">
                <a:alpha val="8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3"/>
            <p:cNvSpPr txBox="1"/>
            <p:nvPr/>
          </p:nvSpPr>
          <p:spPr>
            <a:xfrm>
              <a:off x="817024" y="43390"/>
              <a:ext cx="2567562" cy="430009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US" sz="2000">
                  <a:solidFill>
                    <a:schemeClr val="dk1"/>
                  </a:solidFill>
                  <a:latin typeface="Aparajita"/>
                  <a:ea typeface="Aparajita"/>
                  <a:cs typeface="Aparajita"/>
                  <a:sym typeface="Aparajita"/>
                </a:rPr>
                <a:t>Itu terkait pada </a:t>
              </a:r>
              <a:r>
                <a:rPr lang="en-US" sz="2000" b="0" i="0">
                  <a:solidFill>
                    <a:schemeClr val="dk1"/>
                  </a:solidFill>
                  <a:latin typeface="Aparajita"/>
                  <a:ea typeface="Aparajita"/>
                  <a:cs typeface="Aparajita"/>
                  <a:sym typeface="Aparajita"/>
                </a:rPr>
                <a:t>logo, seragam, warna perusahaan dll. Misalkan PT. Pertamina. Makna dari </a:t>
              </a:r>
              <a:r>
                <a:rPr lang="en-US" sz="2000" b="1" i="0">
                  <a:solidFill>
                    <a:schemeClr val="dk1"/>
                  </a:solidFill>
                  <a:latin typeface="Aparajita"/>
                  <a:ea typeface="Aparajita"/>
                  <a:cs typeface="Aparajita"/>
                  <a:sym typeface="Aparajita"/>
                </a:rPr>
                <a:t>logo Pertamina</a:t>
              </a:r>
              <a:r>
                <a:rPr lang="en-US" sz="2000" b="0" i="0">
                  <a:solidFill>
                    <a:schemeClr val="dk1"/>
                  </a:solidFill>
                  <a:latin typeface="Aparajita"/>
                  <a:ea typeface="Aparajita"/>
                  <a:cs typeface="Aparajita"/>
                  <a:sym typeface="Aparajita"/>
                </a:rPr>
                <a:t> adalah:</a:t>
              </a:r>
              <a:endParaRPr sz="2000">
                <a:solidFill>
                  <a:schemeClr val="dk1"/>
                </a:solidFill>
                <a:latin typeface="Aparajita"/>
                <a:ea typeface="Aparajita"/>
                <a:cs typeface="Aparajita"/>
                <a:sym typeface="Aparajita"/>
              </a:endParaRPr>
            </a:p>
            <a:p>
              <a:pPr marL="0" marR="0" lvl="0" indent="0" algn="l" rtl="0">
                <a:lnSpc>
                  <a:spcPct val="90000"/>
                </a:lnSpc>
                <a:spcBef>
                  <a:spcPts val="700"/>
                </a:spcBef>
                <a:spcAft>
                  <a:spcPts val="0"/>
                </a:spcAft>
                <a:buNone/>
              </a:pPr>
              <a:r>
                <a:rPr lang="en-US" sz="2000" b="0" i="0">
                  <a:solidFill>
                    <a:schemeClr val="dk1"/>
                  </a:solidFill>
                  <a:latin typeface="Aparajita"/>
                  <a:ea typeface="Aparajita"/>
                  <a:cs typeface="Aparajita"/>
                  <a:sym typeface="Aparajita"/>
                </a:rPr>
                <a:t>Warna biru memiliki arti andal, dapat dipercaya dan bertanggung jawab. Warna hijau memiliki arti sumber daya energi yang berwawasan lingkungan. Warna merah memiliki arti keuletan dan ketegasan serta keberanian dalam menghadapi berbagai macam kesulitan</a:t>
              </a:r>
              <a:endParaRPr sz="2000">
                <a:solidFill>
                  <a:schemeClr val="dk1"/>
                </a:solidFill>
                <a:latin typeface="Aparajita"/>
                <a:ea typeface="Aparajita"/>
                <a:cs typeface="Aparajita"/>
                <a:sym typeface="Aparajita"/>
              </a:endParaRPr>
            </a:p>
            <a:p>
              <a:pPr marL="0" marR="0" lvl="0" indent="0" algn="l" rtl="0">
                <a:lnSpc>
                  <a:spcPct val="90000"/>
                </a:lnSpc>
                <a:spcBef>
                  <a:spcPts val="700"/>
                </a:spcBef>
                <a:spcAft>
                  <a:spcPts val="0"/>
                </a:spcAft>
                <a:buNone/>
              </a:pPr>
              <a:r>
                <a:rPr lang="en-US" sz="1700">
                  <a:solidFill>
                    <a:schemeClr val="dk1"/>
                  </a:solidFill>
                  <a:latin typeface="Calibri"/>
                  <a:ea typeface="Calibri"/>
                  <a:cs typeface="Calibri"/>
                  <a:sym typeface="Calibri"/>
                </a:rPr>
                <a:t/>
              </a:r>
              <a:br>
                <a:rPr lang="en-US" sz="1700">
                  <a:solidFill>
                    <a:schemeClr val="dk1"/>
                  </a:solidFill>
                  <a:latin typeface="Calibri"/>
                  <a:ea typeface="Calibri"/>
                  <a:cs typeface="Calibri"/>
                  <a:sym typeface="Calibri"/>
                </a:rPr>
              </a:br>
              <a:endParaRPr sz="1700">
                <a:solidFill>
                  <a:schemeClr val="dk1"/>
                </a:solidFill>
                <a:latin typeface="Calibri"/>
                <a:ea typeface="Calibri"/>
                <a:cs typeface="Calibri"/>
                <a:sym typeface="Calibri"/>
              </a:endParaRPr>
            </a:p>
          </p:txBody>
        </p:sp>
        <p:sp>
          <p:nvSpPr>
            <p:cNvPr id="186" name="Google Shape;186;p23"/>
            <p:cNvSpPr/>
            <p:nvPr/>
          </p:nvSpPr>
          <p:spPr>
            <a:xfrm>
              <a:off x="3473307" y="52263"/>
              <a:ext cx="1075022" cy="1075022"/>
            </a:xfrm>
            <a:prstGeom prst="chord">
              <a:avLst>
                <a:gd name="adj1" fmla="val 4800000"/>
                <a:gd name="adj2" fmla="val 16800000"/>
              </a:avLst>
            </a:prstGeom>
            <a:solidFill>
              <a:srgbClr val="D0E5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3"/>
            <p:cNvSpPr/>
            <p:nvPr/>
          </p:nvSpPr>
          <p:spPr>
            <a:xfrm>
              <a:off x="3595324" y="159763"/>
              <a:ext cx="860018" cy="860018"/>
            </a:xfrm>
            <a:prstGeom prst="pie">
              <a:avLst>
                <a:gd name="adj1" fmla="val 9000000"/>
                <a:gd name="adj2" fmla="val 16200000"/>
              </a:avLst>
            </a:prstGeom>
            <a:solidFill>
              <a:srgbClr val="66BDB4"/>
            </a:solidFill>
            <a:ln w="12700" cap="flat" cmpd="sng">
              <a:solidFill>
                <a:srgbClr val="66BDB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3"/>
            <p:cNvSpPr/>
            <p:nvPr/>
          </p:nvSpPr>
          <p:spPr>
            <a:xfrm rot="-5400000">
              <a:off x="2196976" y="2471048"/>
              <a:ext cx="3082118" cy="645013"/>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3"/>
            <p:cNvSpPr txBox="1"/>
            <p:nvPr/>
          </p:nvSpPr>
          <p:spPr>
            <a:xfrm rot="-5400000">
              <a:off x="2196976" y="2471048"/>
              <a:ext cx="3082118" cy="645013"/>
            </a:xfrm>
            <a:prstGeom prst="rect">
              <a:avLst/>
            </a:prstGeom>
            <a:noFill/>
            <a:ln>
              <a:noFill/>
            </a:ln>
          </p:spPr>
          <p:txBody>
            <a:bodyPr spcFirstLastPara="1" wrap="square" lIns="0" tIns="0" rIns="0" bIns="0" anchor="b" anchorCtr="0">
              <a:noAutofit/>
            </a:bodyPr>
            <a:lstStyle/>
            <a:p>
              <a:pPr marL="0" marR="0" lvl="0" indent="0" algn="r" rtl="0">
                <a:lnSpc>
                  <a:spcPct val="90000"/>
                </a:lnSpc>
                <a:spcBef>
                  <a:spcPts val="0"/>
                </a:spcBef>
                <a:spcAft>
                  <a:spcPts val="0"/>
                </a:spcAft>
                <a:buNone/>
              </a:pPr>
              <a:r>
                <a:rPr lang="en-US" sz="2000" b="0" i="1">
                  <a:solidFill>
                    <a:schemeClr val="dk1"/>
                  </a:solidFill>
                  <a:latin typeface="Calibri"/>
                  <a:ea typeface="Calibri"/>
                  <a:cs typeface="Calibri"/>
                  <a:sym typeface="Calibri"/>
                </a:rPr>
                <a:t>Corporate Communication (Komunikasi Perusahaan)</a:t>
              </a:r>
              <a:endParaRPr sz="2000">
                <a:solidFill>
                  <a:schemeClr val="dk1"/>
                </a:solidFill>
                <a:latin typeface="Calibri"/>
                <a:ea typeface="Calibri"/>
                <a:cs typeface="Calibri"/>
                <a:sym typeface="Calibri"/>
              </a:endParaRPr>
            </a:p>
          </p:txBody>
        </p:sp>
        <p:sp>
          <p:nvSpPr>
            <p:cNvPr id="190" name="Google Shape;190;p23"/>
            <p:cNvSpPr/>
            <p:nvPr/>
          </p:nvSpPr>
          <p:spPr>
            <a:xfrm>
              <a:off x="4139144" y="43390"/>
              <a:ext cx="2984886" cy="4300090"/>
            </a:xfrm>
            <a:prstGeom prst="rect">
              <a:avLst/>
            </a:prstGeom>
            <a:solidFill>
              <a:schemeClr val="accent3">
                <a:alpha val="8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3"/>
            <p:cNvSpPr txBox="1"/>
            <p:nvPr/>
          </p:nvSpPr>
          <p:spPr>
            <a:xfrm>
              <a:off x="4139144" y="43390"/>
              <a:ext cx="2984886" cy="430009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US" sz="2400" b="0" i="0">
                  <a:solidFill>
                    <a:schemeClr val="dk1"/>
                  </a:solidFill>
                  <a:latin typeface="Aparajita"/>
                  <a:ea typeface="Aparajita"/>
                  <a:cs typeface="Aparajita"/>
                  <a:sym typeface="Aparajita"/>
                </a:rPr>
                <a:t>Itu terkait iklan, informasi seperti company profile, brosur, bulletin perusahaan. Nah ini komunikasi perusahaan dan desain komunikasi adalah bentuk jati diri yang berbentuk visual dan juga verbal. Print out nya termasuk bentuk fisiknya.</a:t>
              </a:r>
              <a:endParaRPr sz="1600">
                <a:solidFill>
                  <a:schemeClr val="dk1"/>
                </a:solidFill>
                <a:latin typeface="Aparajita"/>
                <a:ea typeface="Aparajita"/>
                <a:cs typeface="Aparajita"/>
                <a:sym typeface="Aparajita"/>
              </a:endParaRPr>
            </a:p>
          </p:txBody>
        </p:sp>
        <p:sp>
          <p:nvSpPr>
            <p:cNvPr id="192" name="Google Shape;192;p23"/>
            <p:cNvSpPr/>
            <p:nvPr/>
          </p:nvSpPr>
          <p:spPr>
            <a:xfrm>
              <a:off x="7163676" y="-15929"/>
              <a:ext cx="1075022" cy="1075022"/>
            </a:xfrm>
            <a:prstGeom prst="chord">
              <a:avLst>
                <a:gd name="adj1" fmla="val 4800000"/>
                <a:gd name="adj2" fmla="val 16800000"/>
              </a:avLst>
            </a:prstGeom>
            <a:solidFill>
              <a:srgbClr val="D0E5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3"/>
            <p:cNvSpPr/>
            <p:nvPr/>
          </p:nvSpPr>
          <p:spPr>
            <a:xfrm>
              <a:off x="7271217" y="91577"/>
              <a:ext cx="860018" cy="860018"/>
            </a:xfrm>
            <a:prstGeom prst="pie">
              <a:avLst>
                <a:gd name="adj1" fmla="val 5400000"/>
                <a:gd name="adj2" fmla="val 16200000"/>
              </a:avLst>
            </a:prstGeom>
            <a:solidFill>
              <a:srgbClr val="74BCA6"/>
            </a:solidFill>
            <a:ln w="12700" cap="flat" cmpd="sng">
              <a:solidFill>
                <a:srgbClr val="74BCA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3"/>
            <p:cNvSpPr/>
            <p:nvPr/>
          </p:nvSpPr>
          <p:spPr>
            <a:xfrm rot="-5400000">
              <a:off x="5912971" y="2402890"/>
              <a:ext cx="3117565" cy="645013"/>
            </a:xfrm>
            <a:prstGeom prst="rect">
              <a:avLst/>
            </a:prstGeom>
            <a:solidFill>
              <a:srgbClr val="ABD7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3"/>
            <p:cNvSpPr txBox="1"/>
            <p:nvPr/>
          </p:nvSpPr>
          <p:spPr>
            <a:xfrm rot="-5400000">
              <a:off x="5912971" y="2402890"/>
              <a:ext cx="3117565" cy="645013"/>
            </a:xfrm>
            <a:prstGeom prst="rect">
              <a:avLst/>
            </a:prstGeom>
            <a:noFill/>
            <a:ln>
              <a:noFill/>
            </a:ln>
          </p:spPr>
          <p:txBody>
            <a:bodyPr spcFirstLastPara="1" wrap="square" lIns="0" tIns="0" rIns="0" bIns="0" anchor="b" anchorCtr="0">
              <a:noAutofit/>
            </a:bodyPr>
            <a:lstStyle/>
            <a:p>
              <a:pPr marL="0" marR="0" lvl="0" indent="0" algn="r" rtl="0">
                <a:lnSpc>
                  <a:spcPct val="90000"/>
                </a:lnSpc>
                <a:spcBef>
                  <a:spcPts val="0"/>
                </a:spcBef>
                <a:spcAft>
                  <a:spcPts val="0"/>
                </a:spcAft>
                <a:buNone/>
              </a:pPr>
              <a:r>
                <a:rPr lang="en-US" sz="2300" b="0" i="1">
                  <a:solidFill>
                    <a:schemeClr val="dk1"/>
                  </a:solidFill>
                  <a:latin typeface="Calibri"/>
                  <a:ea typeface="Calibri"/>
                  <a:cs typeface="Calibri"/>
                  <a:sym typeface="Calibri"/>
                </a:rPr>
                <a:t>Corporate Behaviour (Perilaku Perusahaan)</a:t>
              </a:r>
              <a:endParaRPr sz="2300">
                <a:solidFill>
                  <a:schemeClr val="dk1"/>
                </a:solidFill>
                <a:latin typeface="Calibri"/>
                <a:ea typeface="Calibri"/>
                <a:cs typeface="Calibri"/>
                <a:sym typeface="Calibri"/>
              </a:endParaRPr>
            </a:p>
          </p:txBody>
        </p:sp>
        <p:sp>
          <p:nvSpPr>
            <p:cNvPr id="196" name="Google Shape;196;p23"/>
            <p:cNvSpPr/>
            <p:nvPr/>
          </p:nvSpPr>
          <p:spPr>
            <a:xfrm>
              <a:off x="7843950" y="14493"/>
              <a:ext cx="2742662" cy="4300090"/>
            </a:xfrm>
            <a:prstGeom prst="rect">
              <a:avLst/>
            </a:prstGeom>
            <a:solidFill>
              <a:srgbClr val="ABD7C9">
                <a:alpha val="8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3"/>
            <p:cNvSpPr txBox="1"/>
            <p:nvPr/>
          </p:nvSpPr>
          <p:spPr>
            <a:xfrm>
              <a:off x="7843950" y="14493"/>
              <a:ext cx="2742662" cy="430009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US" sz="2400">
                  <a:solidFill>
                    <a:schemeClr val="dk1"/>
                  </a:solidFill>
                  <a:latin typeface="Aparajita"/>
                  <a:ea typeface="Aparajita"/>
                  <a:cs typeface="Aparajita"/>
                  <a:sym typeface="Aparajita"/>
                </a:rPr>
                <a:t>Itu terkait dengan kultur atau budaya yang ada di perusahaan, norma dll. Ini bentuk fisik dari identitas perusahaan. Misalnya perusahaan memiliki budaya 3S1D (Senyum, Salam, Sapa dan Doakan),  maka para pekerjanya juga menunjukkannya. Itu menjadi ciri khas perusahaan.</a:t>
              </a:r>
              <a:r>
                <a:rPr lang="en-US" sz="1400">
                  <a:solidFill>
                    <a:schemeClr val="dk1"/>
                  </a:solidFill>
                  <a:latin typeface="Calibri"/>
                  <a:ea typeface="Calibri"/>
                  <a:cs typeface="Calibri"/>
                  <a:sym typeface="Calibri"/>
                </a:rPr>
                <a:t/>
              </a:r>
              <a:br>
                <a:rPr lang="en-US" sz="1400">
                  <a:solidFill>
                    <a:schemeClr val="dk1"/>
                  </a:solidFill>
                  <a:latin typeface="Calibri"/>
                  <a:ea typeface="Calibri"/>
                  <a:cs typeface="Calibri"/>
                  <a:sym typeface="Calibri"/>
                </a:rPr>
              </a:br>
              <a:endParaRPr sz="1400">
                <a:solidFill>
                  <a:schemeClr val="dk1"/>
                </a:solidFill>
                <a:latin typeface="Calibri"/>
                <a:ea typeface="Calibri"/>
                <a:cs typeface="Calibri"/>
                <a:sym typeface="Calibri"/>
              </a:endParaRPr>
            </a:p>
          </p:txBody>
        </p:sp>
      </p:grpSp>
      <p:sp>
        <p:nvSpPr>
          <p:cNvPr id="198" name="Google Shape;198;p23"/>
          <p:cNvSpPr txBox="1"/>
          <p:nvPr/>
        </p:nvSpPr>
        <p:spPr>
          <a:xfrm>
            <a:off x="0" y="1152106"/>
            <a:ext cx="11572407" cy="400110"/>
          </a:xfrm>
          <a:prstGeom prst="rect">
            <a:avLst/>
          </a:prstGeom>
          <a:solidFill>
            <a:srgbClr val="F2F2F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Dari sini identitas perusahaan dapat di pandang menjadi tiga bagian yaitu :</a:t>
            </a:r>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fade">
                                      <p:cBhvr>
                                        <p:cTn id="7" dur="1250"/>
                                        <p:tgtEl>
                                          <p:spTgt spid="1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8">
                                            <p:txEl>
                                              <p:pRg st="0" end="0"/>
                                            </p:txEl>
                                          </p:spTgt>
                                        </p:tgtEl>
                                        <p:attrNameLst>
                                          <p:attrName>style.visibility</p:attrName>
                                        </p:attrNameLst>
                                      </p:cBhvr>
                                      <p:to>
                                        <p:strVal val="visible"/>
                                      </p:to>
                                    </p:set>
                                    <p:animEffect transition="in" filter="fade">
                                      <p:cBhvr>
                                        <p:cTn id="12" dur="500"/>
                                        <p:tgtEl>
                                          <p:spTgt spid="19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4"/>
          <p:cNvSpPr/>
          <p:nvPr/>
        </p:nvSpPr>
        <p:spPr>
          <a:xfrm>
            <a:off x="5229568" y="718047"/>
            <a:ext cx="662176" cy="453109"/>
          </a:xfrm>
          <a:prstGeom prst="wedgeRoundRectCallout">
            <a:avLst>
              <a:gd name="adj1" fmla="val 35051"/>
              <a:gd name="adj2" fmla="val 107180"/>
              <a:gd name="adj3"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grpSp>
        <p:nvGrpSpPr>
          <p:cNvPr id="204" name="Google Shape;204;p24"/>
          <p:cNvGrpSpPr/>
          <p:nvPr/>
        </p:nvGrpSpPr>
        <p:grpSpPr>
          <a:xfrm>
            <a:off x="1322625" y="478222"/>
            <a:ext cx="1639473" cy="1639473"/>
            <a:chOff x="1257636" y="1511387"/>
            <a:chExt cx="1639473" cy="1639473"/>
          </a:xfrm>
        </p:grpSpPr>
        <p:sp>
          <p:nvSpPr>
            <p:cNvPr id="205" name="Google Shape;205;p24"/>
            <p:cNvSpPr/>
            <p:nvPr/>
          </p:nvSpPr>
          <p:spPr>
            <a:xfrm>
              <a:off x="1257636" y="1511387"/>
              <a:ext cx="1639473" cy="1639473"/>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06" name="Google Shape;206;p24"/>
            <p:cNvGrpSpPr/>
            <p:nvPr/>
          </p:nvGrpSpPr>
          <p:grpSpPr>
            <a:xfrm>
              <a:off x="1544161" y="1702055"/>
              <a:ext cx="1066422" cy="1258136"/>
              <a:chOff x="2188248" y="2034620"/>
              <a:chExt cx="1577994" cy="1861674"/>
            </a:xfrm>
          </p:grpSpPr>
          <p:sp>
            <p:nvSpPr>
              <p:cNvPr id="207" name="Google Shape;207;p24"/>
              <p:cNvSpPr/>
              <p:nvPr/>
            </p:nvSpPr>
            <p:spPr>
              <a:xfrm>
                <a:off x="2188248" y="2423101"/>
                <a:ext cx="1577994" cy="1470514"/>
              </a:xfrm>
              <a:custGeom>
                <a:avLst/>
                <a:gdLst/>
                <a:ahLst/>
                <a:cxnLst/>
                <a:rect l="l" t="t" r="r" b="b"/>
                <a:pathLst>
                  <a:path w="1891355" h="1762532" extrusionOk="0">
                    <a:moveTo>
                      <a:pt x="1606188" y="1318422"/>
                    </a:moveTo>
                    <a:cubicBezTo>
                      <a:pt x="1606188" y="1318422"/>
                      <a:pt x="1540606" y="1303783"/>
                      <a:pt x="1514841" y="1295585"/>
                    </a:cubicBezTo>
                    <a:cubicBezTo>
                      <a:pt x="1489662" y="1287973"/>
                      <a:pt x="1144182" y="1258109"/>
                      <a:pt x="1140669" y="1112891"/>
                    </a:cubicBezTo>
                    <a:cubicBezTo>
                      <a:pt x="1140669" y="1095909"/>
                      <a:pt x="1135984" y="962987"/>
                      <a:pt x="1135984" y="942493"/>
                    </a:cubicBezTo>
                    <a:cubicBezTo>
                      <a:pt x="1196297" y="918485"/>
                      <a:pt x="1247826" y="879253"/>
                      <a:pt x="1302283" y="845876"/>
                    </a:cubicBezTo>
                    <a:cubicBezTo>
                      <a:pt x="1316922" y="834164"/>
                      <a:pt x="1378991" y="771510"/>
                      <a:pt x="1391874" y="748673"/>
                    </a:cubicBezTo>
                    <a:cubicBezTo>
                      <a:pt x="1397144" y="737547"/>
                      <a:pt x="1402414" y="727007"/>
                      <a:pt x="1408269" y="715882"/>
                    </a:cubicBezTo>
                    <a:cubicBezTo>
                      <a:pt x="1424665" y="677235"/>
                      <a:pt x="1435791" y="636831"/>
                      <a:pt x="1444574" y="596428"/>
                    </a:cubicBezTo>
                    <a:cubicBezTo>
                      <a:pt x="1448673" y="579446"/>
                      <a:pt x="1456871" y="567150"/>
                      <a:pt x="1474437" y="563051"/>
                    </a:cubicBezTo>
                    <a:cubicBezTo>
                      <a:pt x="1496689" y="550168"/>
                      <a:pt x="1516598" y="534359"/>
                      <a:pt x="1534165" y="515621"/>
                    </a:cubicBezTo>
                    <a:cubicBezTo>
                      <a:pt x="1547047" y="500396"/>
                      <a:pt x="1558758" y="485171"/>
                      <a:pt x="1567541" y="467019"/>
                    </a:cubicBezTo>
                    <a:cubicBezTo>
                      <a:pt x="1574568" y="452966"/>
                      <a:pt x="1581595" y="438912"/>
                      <a:pt x="1588621" y="424859"/>
                    </a:cubicBezTo>
                    <a:cubicBezTo>
                      <a:pt x="1600918" y="403193"/>
                      <a:pt x="1599747" y="378600"/>
                      <a:pt x="1605017" y="355177"/>
                    </a:cubicBezTo>
                    <a:cubicBezTo>
                      <a:pt x="1606774" y="347565"/>
                      <a:pt x="1606774" y="340538"/>
                      <a:pt x="1605017" y="332926"/>
                    </a:cubicBezTo>
                    <a:cubicBezTo>
                      <a:pt x="1595648" y="307747"/>
                      <a:pt x="1592135" y="307161"/>
                      <a:pt x="1572811" y="326485"/>
                    </a:cubicBezTo>
                    <a:cubicBezTo>
                      <a:pt x="1549975" y="348736"/>
                      <a:pt x="1524796" y="368645"/>
                      <a:pt x="1497860" y="385626"/>
                    </a:cubicBezTo>
                    <a:cubicBezTo>
                      <a:pt x="1479708" y="396752"/>
                      <a:pt x="1461555" y="406121"/>
                      <a:pt x="1439890" y="409049"/>
                    </a:cubicBezTo>
                    <a:cubicBezTo>
                      <a:pt x="1423494" y="410805"/>
                      <a:pt x="1414125" y="406121"/>
                      <a:pt x="1412368" y="387383"/>
                    </a:cubicBezTo>
                    <a:cubicBezTo>
                      <a:pt x="1408855" y="347565"/>
                      <a:pt x="1400657" y="308333"/>
                      <a:pt x="1387189" y="270271"/>
                    </a:cubicBezTo>
                    <a:cubicBezTo>
                      <a:pt x="1362010" y="198833"/>
                      <a:pt x="1312238" y="151988"/>
                      <a:pt x="1241970" y="125638"/>
                    </a:cubicBezTo>
                    <a:cubicBezTo>
                      <a:pt x="1189270" y="105729"/>
                      <a:pt x="1134228" y="103973"/>
                      <a:pt x="1078600" y="104558"/>
                    </a:cubicBezTo>
                    <a:cubicBezTo>
                      <a:pt x="1028827" y="105143"/>
                      <a:pt x="979055" y="106900"/>
                      <a:pt x="929868" y="94604"/>
                    </a:cubicBezTo>
                    <a:cubicBezTo>
                      <a:pt x="847304" y="74109"/>
                      <a:pt x="767668" y="46588"/>
                      <a:pt x="692716" y="6770"/>
                    </a:cubicBezTo>
                    <a:cubicBezTo>
                      <a:pt x="673393" y="-3185"/>
                      <a:pt x="657583" y="-2599"/>
                      <a:pt x="640016" y="11454"/>
                    </a:cubicBezTo>
                    <a:cubicBezTo>
                      <a:pt x="588487" y="51858"/>
                      <a:pt x="544570" y="98117"/>
                      <a:pt x="512950" y="155502"/>
                    </a:cubicBezTo>
                    <a:cubicBezTo>
                      <a:pt x="484843" y="207031"/>
                      <a:pt x="444439" y="245678"/>
                      <a:pt x="391153" y="270271"/>
                    </a:cubicBezTo>
                    <a:cubicBezTo>
                      <a:pt x="370073" y="280226"/>
                      <a:pt x="348993" y="284910"/>
                      <a:pt x="327328" y="270271"/>
                    </a:cubicBezTo>
                    <a:cubicBezTo>
                      <a:pt x="316202" y="262659"/>
                      <a:pt x="308590" y="267343"/>
                      <a:pt x="302734" y="277298"/>
                    </a:cubicBezTo>
                    <a:cubicBezTo>
                      <a:pt x="297464" y="286667"/>
                      <a:pt x="293951" y="296621"/>
                      <a:pt x="291023" y="307161"/>
                    </a:cubicBezTo>
                    <a:cubicBezTo>
                      <a:pt x="279312" y="347565"/>
                      <a:pt x="286924" y="386798"/>
                      <a:pt x="303319" y="424273"/>
                    </a:cubicBezTo>
                    <a:cubicBezTo>
                      <a:pt x="329670" y="484000"/>
                      <a:pt x="362461" y="539043"/>
                      <a:pt x="426873" y="566564"/>
                    </a:cubicBezTo>
                    <a:cubicBezTo>
                      <a:pt x="437413" y="571249"/>
                      <a:pt x="440926" y="580032"/>
                      <a:pt x="443268" y="589987"/>
                    </a:cubicBezTo>
                    <a:cubicBezTo>
                      <a:pt x="450295" y="616922"/>
                      <a:pt x="457907" y="643272"/>
                      <a:pt x="465519" y="669622"/>
                    </a:cubicBezTo>
                    <a:cubicBezTo>
                      <a:pt x="477231" y="710026"/>
                      <a:pt x="494797" y="747502"/>
                      <a:pt x="520562" y="780293"/>
                    </a:cubicBezTo>
                    <a:cubicBezTo>
                      <a:pt x="573262" y="847047"/>
                      <a:pt x="644700" y="889793"/>
                      <a:pt x="720238" y="925512"/>
                    </a:cubicBezTo>
                    <a:cubicBezTo>
                      <a:pt x="742489" y="936052"/>
                      <a:pt x="750101" y="947763"/>
                      <a:pt x="751272" y="972357"/>
                    </a:cubicBezTo>
                    <a:cubicBezTo>
                      <a:pt x="752443" y="1008661"/>
                      <a:pt x="747173" y="1131043"/>
                      <a:pt x="743074" y="1156222"/>
                    </a:cubicBezTo>
                    <a:cubicBezTo>
                      <a:pt x="737804" y="1193112"/>
                      <a:pt x="713797" y="1211850"/>
                      <a:pt x="679248" y="1222390"/>
                    </a:cubicBezTo>
                    <a:cubicBezTo>
                      <a:pt x="590829" y="1248740"/>
                      <a:pt x="502995" y="1277433"/>
                      <a:pt x="415161" y="1305539"/>
                    </a:cubicBezTo>
                    <a:cubicBezTo>
                      <a:pt x="410477" y="1311395"/>
                      <a:pt x="363047" y="1318422"/>
                      <a:pt x="348408" y="1324863"/>
                    </a:cubicBezTo>
                    <a:cubicBezTo>
                      <a:pt x="342552" y="1327205"/>
                      <a:pt x="336696" y="1327205"/>
                      <a:pt x="330841" y="1328376"/>
                    </a:cubicBezTo>
                    <a:cubicBezTo>
                      <a:pt x="133507" y="1364681"/>
                      <a:pt x="0" y="1497017"/>
                      <a:pt x="0" y="1692008"/>
                    </a:cubicBezTo>
                    <a:lnTo>
                      <a:pt x="0" y="1767546"/>
                    </a:lnTo>
                    <a:lnTo>
                      <a:pt x="1891355" y="1767546"/>
                    </a:lnTo>
                    <a:lnTo>
                      <a:pt x="1891355" y="1634038"/>
                    </a:lnTo>
                    <a:cubicBezTo>
                      <a:pt x="1891355" y="1468325"/>
                      <a:pt x="1777757" y="1370537"/>
                      <a:pt x="1606188" y="1318422"/>
                    </a:cubicBezTo>
                    <a:close/>
                  </a:path>
                </a:pathLst>
              </a:custGeom>
              <a:solidFill>
                <a:srgbClr val="F8DFC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8" name="Google Shape;208;p24"/>
              <p:cNvSpPr/>
              <p:nvPr/>
            </p:nvSpPr>
            <p:spPr>
              <a:xfrm>
                <a:off x="2266426" y="3490803"/>
                <a:ext cx="1426546" cy="405491"/>
              </a:xfrm>
              <a:custGeom>
                <a:avLst/>
                <a:gdLst/>
                <a:ahLst/>
                <a:cxnLst/>
                <a:rect l="l" t="t" r="r" b="b"/>
                <a:pathLst>
                  <a:path w="1709832" h="486013" extrusionOk="0">
                    <a:moveTo>
                      <a:pt x="320872" y="26395"/>
                    </a:moveTo>
                    <a:cubicBezTo>
                      <a:pt x="341367" y="97833"/>
                      <a:pt x="385284" y="152876"/>
                      <a:pt x="443840" y="196207"/>
                    </a:cubicBezTo>
                    <a:cubicBezTo>
                      <a:pt x="515863" y="248908"/>
                      <a:pt x="599598" y="273501"/>
                      <a:pt x="685675" y="291068"/>
                    </a:cubicBezTo>
                    <a:cubicBezTo>
                      <a:pt x="817426" y="318589"/>
                      <a:pt x="960303" y="327958"/>
                      <a:pt x="1091468" y="296338"/>
                    </a:cubicBezTo>
                    <a:cubicBezTo>
                      <a:pt x="1196869" y="260033"/>
                      <a:pt x="1285873" y="231926"/>
                      <a:pt x="1346186" y="157560"/>
                    </a:cubicBezTo>
                    <a:cubicBezTo>
                      <a:pt x="1352042" y="150534"/>
                      <a:pt x="1418210" y="2387"/>
                      <a:pt x="1430506" y="45"/>
                    </a:cubicBezTo>
                    <a:cubicBezTo>
                      <a:pt x="1443389" y="-2297"/>
                      <a:pt x="1694008" y="87293"/>
                      <a:pt x="1710404" y="127111"/>
                    </a:cubicBezTo>
                    <a:cubicBezTo>
                      <a:pt x="1726799" y="149948"/>
                      <a:pt x="1693423" y="224314"/>
                      <a:pt x="1685810" y="250079"/>
                    </a:cubicBezTo>
                    <a:cubicBezTo>
                      <a:pt x="1661217" y="335570"/>
                      <a:pt x="1592706" y="484302"/>
                      <a:pt x="1582166" y="487816"/>
                    </a:cubicBezTo>
                    <a:cubicBezTo>
                      <a:pt x="1572797" y="487816"/>
                      <a:pt x="752429" y="486645"/>
                      <a:pt x="357762" y="486645"/>
                    </a:cubicBezTo>
                    <a:cubicBezTo>
                      <a:pt x="279298" y="486645"/>
                      <a:pt x="174482" y="487816"/>
                      <a:pt x="96018" y="487816"/>
                    </a:cubicBezTo>
                    <a:cubicBezTo>
                      <a:pt x="87234" y="484302"/>
                      <a:pt x="67325" y="371289"/>
                      <a:pt x="37462" y="299266"/>
                    </a:cubicBezTo>
                    <a:cubicBezTo>
                      <a:pt x="21066" y="250664"/>
                      <a:pt x="-4113" y="188009"/>
                      <a:pt x="571" y="134724"/>
                    </a:cubicBezTo>
                    <a:cubicBezTo>
                      <a:pt x="1743" y="123012"/>
                      <a:pt x="268758" y="11170"/>
                      <a:pt x="276370" y="8243"/>
                    </a:cubicBezTo>
                    <a:cubicBezTo>
                      <a:pt x="309161" y="-2883"/>
                      <a:pt x="309161" y="-2883"/>
                      <a:pt x="320872" y="2639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 name="Google Shape;209;p24"/>
              <p:cNvSpPr/>
              <p:nvPr/>
            </p:nvSpPr>
            <p:spPr>
              <a:xfrm>
                <a:off x="2407798" y="2034620"/>
                <a:ext cx="1167618" cy="1685473"/>
              </a:xfrm>
              <a:custGeom>
                <a:avLst/>
                <a:gdLst/>
                <a:ahLst/>
                <a:cxnLst/>
                <a:rect l="l" t="t" r="r" b="b"/>
                <a:pathLst>
                  <a:path w="1399485" h="2020178" extrusionOk="0">
                    <a:moveTo>
                      <a:pt x="1269844" y="256325"/>
                    </a:moveTo>
                    <a:cubicBezTo>
                      <a:pt x="1194307" y="170248"/>
                      <a:pt x="1095933" y="118719"/>
                      <a:pt x="998145" y="65433"/>
                    </a:cubicBezTo>
                    <a:cubicBezTo>
                      <a:pt x="856440" y="-11861"/>
                      <a:pt x="703023" y="-6006"/>
                      <a:pt x="550778" y="9804"/>
                    </a:cubicBezTo>
                    <a:cubicBezTo>
                      <a:pt x="358129" y="29714"/>
                      <a:pt x="103997" y="215921"/>
                      <a:pt x="44855" y="463027"/>
                    </a:cubicBezTo>
                    <a:cubicBezTo>
                      <a:pt x="2695" y="639280"/>
                      <a:pt x="-19557" y="812606"/>
                      <a:pt x="22604" y="989445"/>
                    </a:cubicBezTo>
                    <a:cubicBezTo>
                      <a:pt x="84673" y="1250018"/>
                      <a:pt x="487538" y="1542798"/>
                      <a:pt x="488123" y="1539285"/>
                    </a:cubicBezTo>
                    <a:cubicBezTo>
                      <a:pt x="492222" y="1498881"/>
                      <a:pt x="492807" y="1458478"/>
                      <a:pt x="492807" y="1417488"/>
                    </a:cubicBezTo>
                    <a:cubicBezTo>
                      <a:pt x="492807" y="1405777"/>
                      <a:pt x="489880" y="1399922"/>
                      <a:pt x="478168" y="1395237"/>
                    </a:cubicBezTo>
                    <a:cubicBezTo>
                      <a:pt x="440107" y="1379427"/>
                      <a:pt x="403217" y="1359518"/>
                      <a:pt x="368669" y="1337267"/>
                    </a:cubicBezTo>
                    <a:cubicBezTo>
                      <a:pt x="298988" y="1292179"/>
                      <a:pt x="241017" y="1236551"/>
                      <a:pt x="214082" y="1155158"/>
                    </a:cubicBezTo>
                    <a:cubicBezTo>
                      <a:pt x="205298" y="1127637"/>
                      <a:pt x="195344" y="1100115"/>
                      <a:pt x="189488" y="1071423"/>
                    </a:cubicBezTo>
                    <a:cubicBezTo>
                      <a:pt x="184218" y="1046244"/>
                      <a:pt x="177191" y="1025749"/>
                      <a:pt x="147913" y="1019308"/>
                    </a:cubicBezTo>
                    <a:cubicBezTo>
                      <a:pt x="135031" y="1016380"/>
                      <a:pt x="125662" y="1005840"/>
                      <a:pt x="116293" y="997057"/>
                    </a:cubicBezTo>
                    <a:cubicBezTo>
                      <a:pt x="75304" y="957239"/>
                      <a:pt x="46026" y="909809"/>
                      <a:pt x="32558" y="854181"/>
                    </a:cubicBezTo>
                    <a:cubicBezTo>
                      <a:pt x="22604" y="813191"/>
                      <a:pt x="24946" y="772202"/>
                      <a:pt x="50125" y="734141"/>
                    </a:cubicBezTo>
                    <a:cubicBezTo>
                      <a:pt x="72376" y="758735"/>
                      <a:pt x="118050" y="771031"/>
                      <a:pt x="144400" y="759320"/>
                    </a:cubicBezTo>
                    <a:cubicBezTo>
                      <a:pt x="200028" y="734141"/>
                      <a:pt x="222865" y="680855"/>
                      <a:pt x="252143" y="626984"/>
                    </a:cubicBezTo>
                    <a:cubicBezTo>
                      <a:pt x="285520" y="566085"/>
                      <a:pt x="332950" y="517484"/>
                      <a:pt x="388578" y="475910"/>
                    </a:cubicBezTo>
                    <a:cubicBezTo>
                      <a:pt x="396776" y="469468"/>
                      <a:pt x="403217" y="468297"/>
                      <a:pt x="413172" y="473567"/>
                    </a:cubicBezTo>
                    <a:cubicBezTo>
                      <a:pt x="435423" y="485278"/>
                      <a:pt x="458845" y="495818"/>
                      <a:pt x="481682" y="505773"/>
                    </a:cubicBezTo>
                    <a:cubicBezTo>
                      <a:pt x="581227" y="547933"/>
                      <a:pt x="682529" y="583067"/>
                      <a:pt x="792614" y="578968"/>
                    </a:cubicBezTo>
                    <a:cubicBezTo>
                      <a:pt x="834189" y="577797"/>
                      <a:pt x="852926" y="579553"/>
                      <a:pt x="893915" y="587166"/>
                    </a:cubicBezTo>
                    <a:cubicBezTo>
                      <a:pt x="994046" y="605318"/>
                      <a:pt x="1060214" y="660946"/>
                      <a:pt x="1094177" y="729457"/>
                    </a:cubicBezTo>
                    <a:cubicBezTo>
                      <a:pt x="1109987" y="761077"/>
                      <a:pt x="1140436" y="814948"/>
                      <a:pt x="1141021" y="850667"/>
                    </a:cubicBezTo>
                    <a:cubicBezTo>
                      <a:pt x="1141021" y="872333"/>
                      <a:pt x="1156831" y="899854"/>
                      <a:pt x="1176155" y="894584"/>
                    </a:cubicBezTo>
                    <a:cubicBezTo>
                      <a:pt x="1212460" y="884630"/>
                      <a:pt x="1220072" y="874675"/>
                      <a:pt x="1240566" y="862379"/>
                    </a:cubicBezTo>
                    <a:cubicBezTo>
                      <a:pt x="1275114" y="841884"/>
                      <a:pt x="1290339" y="812020"/>
                      <a:pt x="1318446" y="782157"/>
                    </a:cubicBezTo>
                    <a:cubicBezTo>
                      <a:pt x="1340697" y="923862"/>
                      <a:pt x="1248179" y="1019308"/>
                      <a:pt x="1210703" y="1022236"/>
                    </a:cubicBezTo>
                    <a:cubicBezTo>
                      <a:pt x="1187866" y="1023993"/>
                      <a:pt x="1178497" y="1038046"/>
                      <a:pt x="1174398" y="1059712"/>
                    </a:cubicBezTo>
                    <a:cubicBezTo>
                      <a:pt x="1166786" y="1101287"/>
                      <a:pt x="1153318" y="1141104"/>
                      <a:pt x="1138094" y="1180337"/>
                    </a:cubicBezTo>
                    <a:cubicBezTo>
                      <a:pt x="1097690" y="1240650"/>
                      <a:pt x="981749" y="1363031"/>
                      <a:pt x="869322" y="1402264"/>
                    </a:cubicBezTo>
                    <a:cubicBezTo>
                      <a:pt x="869322" y="1403435"/>
                      <a:pt x="868736" y="1587886"/>
                      <a:pt x="865223" y="1606624"/>
                    </a:cubicBezTo>
                    <a:cubicBezTo>
                      <a:pt x="871664" y="1656982"/>
                      <a:pt x="944274" y="1689773"/>
                      <a:pt x="944274" y="1689773"/>
                    </a:cubicBezTo>
                    <a:cubicBezTo>
                      <a:pt x="962426" y="1707340"/>
                      <a:pt x="961840" y="1758284"/>
                      <a:pt x="958913" y="1764139"/>
                    </a:cubicBezTo>
                    <a:cubicBezTo>
                      <a:pt x="947787" y="1789318"/>
                      <a:pt x="923779" y="1793417"/>
                      <a:pt x="917923" y="1826208"/>
                    </a:cubicBezTo>
                    <a:cubicBezTo>
                      <a:pt x="912653" y="1854315"/>
                      <a:pt x="926707" y="1870711"/>
                      <a:pt x="934319" y="1898232"/>
                    </a:cubicBezTo>
                    <a:cubicBezTo>
                      <a:pt x="945445" y="1936879"/>
                      <a:pt x="933148" y="1967328"/>
                      <a:pt x="905627" y="1993093"/>
                    </a:cubicBezTo>
                    <a:cubicBezTo>
                      <a:pt x="898014" y="2000705"/>
                      <a:pt x="888646" y="2007146"/>
                      <a:pt x="878106" y="2015930"/>
                    </a:cubicBezTo>
                    <a:cubicBezTo>
                      <a:pt x="893330" y="2018272"/>
                      <a:pt x="905041" y="2020028"/>
                      <a:pt x="917338" y="2021785"/>
                    </a:cubicBezTo>
                    <a:cubicBezTo>
                      <a:pt x="957156" y="2028226"/>
                      <a:pt x="996974" y="2025884"/>
                      <a:pt x="1035621" y="2015344"/>
                    </a:cubicBezTo>
                    <a:cubicBezTo>
                      <a:pt x="1107644" y="1995435"/>
                      <a:pt x="1135752" y="1980796"/>
                      <a:pt x="1172642" y="1892377"/>
                    </a:cubicBezTo>
                    <a:cubicBezTo>
                      <a:pt x="1183182" y="1866026"/>
                      <a:pt x="1188452" y="1822109"/>
                      <a:pt x="1183182" y="1806299"/>
                    </a:cubicBezTo>
                    <a:cubicBezTo>
                      <a:pt x="1176741" y="1786976"/>
                      <a:pt x="1165029" y="1772923"/>
                      <a:pt x="1167957" y="1757113"/>
                    </a:cubicBezTo>
                    <a:cubicBezTo>
                      <a:pt x="1209532" y="1686260"/>
                      <a:pt x="1211288" y="1628875"/>
                      <a:pt x="1169714" y="1560950"/>
                    </a:cubicBezTo>
                    <a:cubicBezTo>
                      <a:pt x="1163858" y="1550996"/>
                      <a:pt x="1157417" y="1534014"/>
                      <a:pt x="1162687" y="1529330"/>
                    </a:cubicBezTo>
                    <a:cubicBezTo>
                      <a:pt x="1182596" y="1510592"/>
                      <a:pt x="1206604" y="1505908"/>
                      <a:pt x="1218315" y="1480143"/>
                    </a:cubicBezTo>
                    <a:cubicBezTo>
                      <a:pt x="1235882" y="1451451"/>
                      <a:pt x="1261061" y="1399922"/>
                      <a:pt x="1232954" y="1343708"/>
                    </a:cubicBezTo>
                    <a:cubicBezTo>
                      <a:pt x="1208361" y="1306818"/>
                      <a:pt x="1213045" y="1269342"/>
                      <a:pt x="1222414" y="1261729"/>
                    </a:cubicBezTo>
                    <a:cubicBezTo>
                      <a:pt x="1239981" y="1247091"/>
                      <a:pt x="1332499" y="1052685"/>
                      <a:pt x="1338940" y="1036875"/>
                    </a:cubicBezTo>
                    <a:cubicBezTo>
                      <a:pt x="1377587" y="942600"/>
                      <a:pt x="1391055" y="869405"/>
                      <a:pt x="1386371" y="767518"/>
                    </a:cubicBezTo>
                    <a:cubicBezTo>
                      <a:pt x="1385785" y="748780"/>
                      <a:pt x="1377002" y="700764"/>
                      <a:pt x="1384028" y="683197"/>
                    </a:cubicBezTo>
                    <a:cubicBezTo>
                      <a:pt x="1393397" y="659190"/>
                      <a:pt x="1398082" y="633425"/>
                      <a:pt x="1399838" y="607075"/>
                    </a:cubicBezTo>
                    <a:cubicBezTo>
                      <a:pt x="1410378" y="471225"/>
                      <a:pt x="1358849" y="357041"/>
                      <a:pt x="1269844" y="256325"/>
                    </a:cubicBezTo>
                    <a:close/>
                  </a:path>
                </a:pathLst>
              </a:custGeom>
              <a:solidFill>
                <a:srgbClr val="C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210" name="Google Shape;210;p24"/>
          <p:cNvGrpSpPr/>
          <p:nvPr/>
        </p:nvGrpSpPr>
        <p:grpSpPr>
          <a:xfrm>
            <a:off x="2733377" y="3056033"/>
            <a:ext cx="1333109" cy="1333109"/>
            <a:chOff x="3703659" y="3630450"/>
            <a:chExt cx="1741367" cy="1741367"/>
          </a:xfrm>
        </p:grpSpPr>
        <p:sp>
          <p:nvSpPr>
            <p:cNvPr id="211" name="Google Shape;211;p24"/>
            <p:cNvSpPr/>
            <p:nvPr/>
          </p:nvSpPr>
          <p:spPr>
            <a:xfrm>
              <a:off x="3703659" y="3630450"/>
              <a:ext cx="1741367" cy="174136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12" name="Google Shape;212;p24"/>
            <p:cNvGrpSpPr/>
            <p:nvPr/>
          </p:nvGrpSpPr>
          <p:grpSpPr>
            <a:xfrm>
              <a:off x="4063837" y="3838658"/>
              <a:ext cx="1021011" cy="1324950"/>
              <a:chOff x="2392394" y="4513768"/>
              <a:chExt cx="1651276" cy="2142834"/>
            </a:xfrm>
          </p:grpSpPr>
          <p:sp>
            <p:nvSpPr>
              <p:cNvPr id="213" name="Google Shape;213;p24"/>
              <p:cNvSpPr/>
              <p:nvPr/>
            </p:nvSpPr>
            <p:spPr>
              <a:xfrm>
                <a:off x="2640881" y="4513768"/>
                <a:ext cx="1159407" cy="884194"/>
              </a:xfrm>
              <a:custGeom>
                <a:avLst/>
                <a:gdLst/>
                <a:ahLst/>
                <a:cxnLst/>
                <a:rect l="l" t="t" r="r" b="b"/>
                <a:pathLst>
                  <a:path w="1159406" h="884194" extrusionOk="0">
                    <a:moveTo>
                      <a:pt x="27626" y="830596"/>
                    </a:moveTo>
                    <a:cubicBezTo>
                      <a:pt x="-9849" y="705872"/>
                      <a:pt x="-10435" y="581148"/>
                      <a:pt x="33482" y="458181"/>
                    </a:cubicBezTo>
                    <a:cubicBezTo>
                      <a:pt x="88525" y="305350"/>
                      <a:pt x="190997" y="194093"/>
                      <a:pt x="337973" y="124412"/>
                    </a:cubicBezTo>
                    <a:cubicBezTo>
                      <a:pt x="349098" y="119142"/>
                      <a:pt x="357296" y="112115"/>
                      <a:pt x="364908" y="102746"/>
                    </a:cubicBezTo>
                    <a:cubicBezTo>
                      <a:pt x="467381" y="-30761"/>
                      <a:pt x="667057" y="-34860"/>
                      <a:pt x="774800" y="94548"/>
                    </a:cubicBezTo>
                    <a:cubicBezTo>
                      <a:pt x="782998" y="103917"/>
                      <a:pt x="791781" y="110359"/>
                      <a:pt x="802907" y="115043"/>
                    </a:cubicBezTo>
                    <a:cubicBezTo>
                      <a:pt x="1004924" y="204048"/>
                      <a:pt x="1123793" y="358050"/>
                      <a:pt x="1157755" y="575878"/>
                    </a:cubicBezTo>
                    <a:cubicBezTo>
                      <a:pt x="1172394" y="670739"/>
                      <a:pt x="1161269" y="764428"/>
                      <a:pt x="1125550" y="854018"/>
                    </a:cubicBezTo>
                    <a:cubicBezTo>
                      <a:pt x="1117352" y="854018"/>
                      <a:pt x="1113838" y="858703"/>
                      <a:pt x="1111496" y="866315"/>
                    </a:cubicBezTo>
                    <a:cubicBezTo>
                      <a:pt x="1108568" y="876270"/>
                      <a:pt x="1104470" y="886810"/>
                      <a:pt x="1091587" y="887981"/>
                    </a:cubicBezTo>
                    <a:cubicBezTo>
                      <a:pt x="1078119" y="889152"/>
                      <a:pt x="1069336" y="880954"/>
                      <a:pt x="1062895" y="870414"/>
                    </a:cubicBezTo>
                    <a:cubicBezTo>
                      <a:pt x="1044742" y="838794"/>
                      <a:pt x="1029518" y="806002"/>
                      <a:pt x="1031860" y="767941"/>
                    </a:cubicBezTo>
                    <a:cubicBezTo>
                      <a:pt x="1031860" y="763257"/>
                      <a:pt x="1031275" y="757987"/>
                      <a:pt x="1031860" y="753302"/>
                    </a:cubicBezTo>
                    <a:cubicBezTo>
                      <a:pt x="1033617" y="738078"/>
                      <a:pt x="1028347" y="733979"/>
                      <a:pt x="1013122" y="738078"/>
                    </a:cubicBezTo>
                    <a:cubicBezTo>
                      <a:pt x="928802" y="760329"/>
                      <a:pt x="843310" y="774968"/>
                      <a:pt x="756647" y="783166"/>
                    </a:cubicBezTo>
                    <a:cubicBezTo>
                      <a:pt x="710388" y="787850"/>
                      <a:pt x="663544" y="789021"/>
                      <a:pt x="617284" y="790192"/>
                    </a:cubicBezTo>
                    <a:cubicBezTo>
                      <a:pt x="480264" y="793120"/>
                      <a:pt x="344999" y="783751"/>
                      <a:pt x="210906" y="756816"/>
                    </a:cubicBezTo>
                    <a:cubicBezTo>
                      <a:pt x="182214" y="750960"/>
                      <a:pt x="153522" y="745105"/>
                      <a:pt x="125415" y="736907"/>
                    </a:cubicBezTo>
                    <a:cubicBezTo>
                      <a:pt x="113118" y="733393"/>
                      <a:pt x="108434" y="735735"/>
                      <a:pt x="111361" y="749203"/>
                    </a:cubicBezTo>
                    <a:cubicBezTo>
                      <a:pt x="120730" y="798976"/>
                      <a:pt x="95551" y="838208"/>
                      <a:pt x="69201" y="876270"/>
                    </a:cubicBezTo>
                    <a:cubicBezTo>
                      <a:pt x="56319" y="894422"/>
                      <a:pt x="40509" y="890323"/>
                      <a:pt x="31725" y="869829"/>
                    </a:cubicBezTo>
                    <a:cubicBezTo>
                      <a:pt x="25284" y="856946"/>
                      <a:pt x="32311" y="843478"/>
                      <a:pt x="27626" y="830596"/>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14;p24"/>
              <p:cNvSpPr/>
              <p:nvPr/>
            </p:nvSpPr>
            <p:spPr>
              <a:xfrm>
                <a:off x="2392394" y="6346256"/>
                <a:ext cx="1651276" cy="310346"/>
              </a:xfrm>
              <a:custGeom>
                <a:avLst/>
                <a:gdLst/>
                <a:ahLst/>
                <a:cxnLst/>
                <a:rect l="l" t="t" r="r" b="b"/>
                <a:pathLst>
                  <a:path w="1651276" h="310346" extrusionOk="0">
                    <a:moveTo>
                      <a:pt x="329985" y="91933"/>
                    </a:moveTo>
                    <a:cubicBezTo>
                      <a:pt x="382686" y="108328"/>
                      <a:pt x="435386" y="125310"/>
                      <a:pt x="488672" y="141120"/>
                    </a:cubicBezTo>
                    <a:cubicBezTo>
                      <a:pt x="561281" y="162200"/>
                      <a:pt x="633890" y="181523"/>
                      <a:pt x="708842" y="193234"/>
                    </a:cubicBezTo>
                    <a:cubicBezTo>
                      <a:pt x="784379" y="204946"/>
                      <a:pt x="859331" y="212558"/>
                      <a:pt x="936624" y="205531"/>
                    </a:cubicBezTo>
                    <a:cubicBezTo>
                      <a:pt x="1005720" y="199090"/>
                      <a:pt x="1074231" y="193234"/>
                      <a:pt x="1142156" y="176839"/>
                    </a:cubicBezTo>
                    <a:cubicBezTo>
                      <a:pt x="1239944" y="152831"/>
                      <a:pt x="1324850" y="104815"/>
                      <a:pt x="1402144" y="41575"/>
                    </a:cubicBezTo>
                    <a:cubicBezTo>
                      <a:pt x="1428494" y="19909"/>
                      <a:pt x="1456601" y="1171"/>
                      <a:pt x="1492905" y="0"/>
                    </a:cubicBezTo>
                    <a:cubicBezTo>
                      <a:pt x="1592450" y="39233"/>
                      <a:pt x="1658619" y="143462"/>
                      <a:pt x="1653934" y="252376"/>
                    </a:cubicBezTo>
                    <a:cubicBezTo>
                      <a:pt x="1653934" y="252962"/>
                      <a:pt x="1655691" y="295122"/>
                      <a:pt x="1653934" y="312689"/>
                    </a:cubicBezTo>
                    <a:cubicBezTo>
                      <a:pt x="1132787" y="312689"/>
                      <a:pt x="550741" y="312689"/>
                      <a:pt x="29594" y="312689"/>
                    </a:cubicBezTo>
                    <a:cubicBezTo>
                      <a:pt x="-270" y="312689"/>
                      <a:pt x="-855" y="312689"/>
                      <a:pt x="316" y="283411"/>
                    </a:cubicBezTo>
                    <a:cubicBezTo>
                      <a:pt x="4415" y="199675"/>
                      <a:pt x="40134" y="128238"/>
                      <a:pt x="87564" y="61484"/>
                    </a:cubicBezTo>
                    <a:cubicBezTo>
                      <a:pt x="96933" y="48016"/>
                      <a:pt x="107473" y="34548"/>
                      <a:pt x="120941" y="24008"/>
                    </a:cubicBezTo>
                    <a:cubicBezTo>
                      <a:pt x="134994" y="21666"/>
                      <a:pt x="146705" y="26350"/>
                      <a:pt x="156660" y="35134"/>
                    </a:cubicBezTo>
                    <a:cubicBezTo>
                      <a:pt x="168371" y="64997"/>
                      <a:pt x="171884" y="97203"/>
                      <a:pt x="185352" y="125895"/>
                    </a:cubicBezTo>
                    <a:cubicBezTo>
                      <a:pt x="201162" y="159858"/>
                      <a:pt x="221071" y="190892"/>
                      <a:pt x="249764" y="221342"/>
                    </a:cubicBezTo>
                    <a:cubicBezTo>
                      <a:pt x="246836" y="169227"/>
                      <a:pt x="270844" y="132922"/>
                      <a:pt x="305392" y="102473"/>
                    </a:cubicBezTo>
                    <a:cubicBezTo>
                      <a:pt x="311833" y="97203"/>
                      <a:pt x="318274" y="89005"/>
                      <a:pt x="329985" y="91933"/>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 name="Google Shape;215;p24"/>
              <p:cNvSpPr/>
              <p:nvPr/>
            </p:nvSpPr>
            <p:spPr>
              <a:xfrm>
                <a:off x="2523004" y="5844481"/>
                <a:ext cx="626548" cy="731949"/>
              </a:xfrm>
              <a:custGeom>
                <a:avLst/>
                <a:gdLst/>
                <a:ahLst/>
                <a:cxnLst/>
                <a:rect l="l" t="t" r="r" b="b"/>
                <a:pathLst>
                  <a:path w="626548" h="731948" extrusionOk="0">
                    <a:moveTo>
                      <a:pt x="199375" y="593707"/>
                    </a:moveTo>
                    <a:cubicBezTo>
                      <a:pt x="144918" y="626499"/>
                      <a:pt x="120910" y="671586"/>
                      <a:pt x="125009" y="737169"/>
                    </a:cubicBezTo>
                    <a:cubicBezTo>
                      <a:pt x="66453" y="680955"/>
                      <a:pt x="19609" y="602490"/>
                      <a:pt x="6726" y="526953"/>
                    </a:cubicBezTo>
                    <a:cubicBezTo>
                      <a:pt x="-886" y="514071"/>
                      <a:pt x="-31335" y="317909"/>
                      <a:pt x="148432" y="239444"/>
                    </a:cubicBezTo>
                    <a:cubicBezTo>
                      <a:pt x="206988" y="209580"/>
                      <a:pt x="226311" y="183816"/>
                      <a:pt x="265543" y="156294"/>
                    </a:cubicBezTo>
                    <a:cubicBezTo>
                      <a:pt x="321757" y="117648"/>
                      <a:pt x="363332" y="68461"/>
                      <a:pt x="379142" y="536"/>
                    </a:cubicBezTo>
                    <a:cubicBezTo>
                      <a:pt x="383826" y="-1221"/>
                      <a:pt x="386754" y="1707"/>
                      <a:pt x="390268" y="4049"/>
                    </a:cubicBezTo>
                    <a:cubicBezTo>
                      <a:pt x="453508" y="51480"/>
                      <a:pt x="524946" y="83685"/>
                      <a:pt x="599898" y="108279"/>
                    </a:cubicBezTo>
                    <a:cubicBezTo>
                      <a:pt x="616293" y="113549"/>
                      <a:pt x="628590" y="118819"/>
                      <a:pt x="626833" y="139313"/>
                    </a:cubicBezTo>
                    <a:cubicBezTo>
                      <a:pt x="626248" y="143412"/>
                      <a:pt x="630347" y="170933"/>
                      <a:pt x="630347" y="172105"/>
                    </a:cubicBezTo>
                    <a:cubicBezTo>
                      <a:pt x="632103" y="197283"/>
                      <a:pt x="632689" y="221877"/>
                      <a:pt x="630347" y="247056"/>
                    </a:cubicBezTo>
                    <a:cubicBezTo>
                      <a:pt x="622149" y="353628"/>
                      <a:pt x="560080" y="426237"/>
                      <a:pt x="478101" y="485379"/>
                    </a:cubicBezTo>
                    <a:cubicBezTo>
                      <a:pt x="427743" y="522269"/>
                      <a:pt x="368602" y="537493"/>
                      <a:pt x="309460" y="552132"/>
                    </a:cubicBezTo>
                    <a:cubicBezTo>
                      <a:pt x="270813" y="560916"/>
                      <a:pt x="232752" y="570870"/>
                      <a:pt x="199375" y="593707"/>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 name="Google Shape;216;p24"/>
              <p:cNvSpPr/>
              <p:nvPr/>
            </p:nvSpPr>
            <p:spPr>
              <a:xfrm>
                <a:off x="2646451" y="5237207"/>
                <a:ext cx="1235529" cy="1317508"/>
              </a:xfrm>
              <a:custGeom>
                <a:avLst/>
                <a:gdLst/>
                <a:ahLst/>
                <a:cxnLst/>
                <a:rect l="l" t="t" r="r" b="b"/>
                <a:pathLst>
                  <a:path w="1235529" h="1317507" extrusionOk="0">
                    <a:moveTo>
                      <a:pt x="796165" y="950362"/>
                    </a:moveTo>
                    <a:cubicBezTo>
                      <a:pt x="762789" y="940408"/>
                      <a:pt x="744051" y="920499"/>
                      <a:pt x="739366" y="886536"/>
                    </a:cubicBezTo>
                    <a:cubicBezTo>
                      <a:pt x="732925" y="842619"/>
                      <a:pt x="727655" y="723165"/>
                      <a:pt x="727655" y="723165"/>
                    </a:cubicBezTo>
                    <a:cubicBezTo>
                      <a:pt x="727655" y="712625"/>
                      <a:pt x="727655" y="701500"/>
                      <a:pt x="727655" y="690960"/>
                    </a:cubicBezTo>
                    <a:cubicBezTo>
                      <a:pt x="727655" y="690960"/>
                      <a:pt x="727655" y="690960"/>
                      <a:pt x="727655" y="690960"/>
                    </a:cubicBezTo>
                    <a:cubicBezTo>
                      <a:pt x="752834" y="678077"/>
                      <a:pt x="779184" y="666366"/>
                      <a:pt x="803778" y="652312"/>
                    </a:cubicBezTo>
                    <a:cubicBezTo>
                      <a:pt x="865847" y="617179"/>
                      <a:pt x="922646" y="575019"/>
                      <a:pt x="956609" y="509436"/>
                    </a:cubicBezTo>
                    <a:cubicBezTo>
                      <a:pt x="975347" y="473132"/>
                      <a:pt x="983544" y="433899"/>
                      <a:pt x="994670" y="395252"/>
                    </a:cubicBezTo>
                    <a:cubicBezTo>
                      <a:pt x="996427" y="388226"/>
                      <a:pt x="995841" y="379442"/>
                      <a:pt x="1005796" y="377686"/>
                    </a:cubicBezTo>
                    <a:cubicBezTo>
                      <a:pt x="1038001" y="371244"/>
                      <a:pt x="1059667" y="349579"/>
                      <a:pt x="1077819" y="324985"/>
                    </a:cubicBezTo>
                    <a:cubicBezTo>
                      <a:pt x="1121736" y="267015"/>
                      <a:pt x="1151014" y="204946"/>
                      <a:pt x="1119394" y="130580"/>
                    </a:cubicBezTo>
                    <a:cubicBezTo>
                      <a:pt x="1113539" y="127652"/>
                      <a:pt x="1114710" y="117112"/>
                      <a:pt x="1105341" y="117697"/>
                    </a:cubicBezTo>
                    <a:cubicBezTo>
                      <a:pt x="1102998" y="127066"/>
                      <a:pt x="1101827" y="135850"/>
                      <a:pt x="1099485" y="144047"/>
                    </a:cubicBezTo>
                    <a:cubicBezTo>
                      <a:pt x="1093044" y="165128"/>
                      <a:pt x="1081333" y="167470"/>
                      <a:pt x="1067279" y="150489"/>
                    </a:cubicBezTo>
                    <a:cubicBezTo>
                      <a:pt x="1056739" y="138192"/>
                      <a:pt x="1050884" y="123553"/>
                      <a:pt x="1044443" y="108914"/>
                    </a:cubicBezTo>
                    <a:cubicBezTo>
                      <a:pt x="1029804" y="74951"/>
                      <a:pt x="1030975" y="39233"/>
                      <a:pt x="1034488" y="1171"/>
                    </a:cubicBezTo>
                    <a:cubicBezTo>
                      <a:pt x="878729" y="43331"/>
                      <a:pt x="722971" y="62655"/>
                      <a:pt x="564284" y="62069"/>
                    </a:cubicBezTo>
                    <a:cubicBezTo>
                      <a:pt x="405598" y="60898"/>
                      <a:pt x="249253" y="42746"/>
                      <a:pt x="91738" y="0"/>
                    </a:cubicBezTo>
                    <a:cubicBezTo>
                      <a:pt x="118088" y="61484"/>
                      <a:pt x="85882" y="105401"/>
                      <a:pt x="58361" y="150489"/>
                    </a:cubicBezTo>
                    <a:cubicBezTo>
                      <a:pt x="54848" y="156344"/>
                      <a:pt x="50163" y="162785"/>
                      <a:pt x="41966" y="161029"/>
                    </a:cubicBezTo>
                    <a:cubicBezTo>
                      <a:pt x="33768" y="159272"/>
                      <a:pt x="33182" y="151074"/>
                      <a:pt x="30840" y="144633"/>
                    </a:cubicBezTo>
                    <a:cubicBezTo>
                      <a:pt x="26155" y="132336"/>
                      <a:pt x="29083" y="118283"/>
                      <a:pt x="22057" y="106572"/>
                    </a:cubicBezTo>
                    <a:cubicBezTo>
                      <a:pt x="20885" y="111842"/>
                      <a:pt x="23228" y="117697"/>
                      <a:pt x="19714" y="122967"/>
                    </a:cubicBezTo>
                    <a:cubicBezTo>
                      <a:pt x="-13077" y="176839"/>
                      <a:pt x="-780" y="229539"/>
                      <a:pt x="26155" y="281068"/>
                    </a:cubicBezTo>
                    <a:cubicBezTo>
                      <a:pt x="46064" y="318544"/>
                      <a:pt x="70072" y="355434"/>
                      <a:pt x="111062" y="371830"/>
                    </a:cubicBezTo>
                    <a:cubicBezTo>
                      <a:pt x="132142" y="380028"/>
                      <a:pt x="138583" y="391739"/>
                      <a:pt x="142682" y="411062"/>
                    </a:cubicBezTo>
                    <a:cubicBezTo>
                      <a:pt x="159077" y="486014"/>
                      <a:pt x="188941" y="553353"/>
                      <a:pt x="252181" y="601369"/>
                    </a:cubicBezTo>
                    <a:cubicBezTo>
                      <a:pt x="253352" y="602540"/>
                      <a:pt x="275018" y="624206"/>
                      <a:pt x="285558" y="631233"/>
                    </a:cubicBezTo>
                    <a:cubicBezTo>
                      <a:pt x="340015" y="668123"/>
                      <a:pt x="399742" y="694473"/>
                      <a:pt x="461811" y="715553"/>
                    </a:cubicBezTo>
                    <a:cubicBezTo>
                      <a:pt x="480549" y="721994"/>
                      <a:pt x="496945" y="728435"/>
                      <a:pt x="499873" y="751272"/>
                    </a:cubicBezTo>
                    <a:cubicBezTo>
                      <a:pt x="500458" y="754200"/>
                      <a:pt x="505143" y="826809"/>
                      <a:pt x="501629" y="850817"/>
                    </a:cubicBezTo>
                    <a:cubicBezTo>
                      <a:pt x="495774" y="927525"/>
                      <a:pt x="458298" y="989009"/>
                      <a:pt x="406183" y="1042295"/>
                    </a:cubicBezTo>
                    <a:cubicBezTo>
                      <a:pt x="346456" y="1103193"/>
                      <a:pt x="271505" y="1133642"/>
                      <a:pt x="190112" y="1151795"/>
                    </a:cubicBezTo>
                    <a:cubicBezTo>
                      <a:pt x="157906" y="1158821"/>
                      <a:pt x="126872" y="1168190"/>
                      <a:pt x="97008" y="1181658"/>
                    </a:cubicBezTo>
                    <a:cubicBezTo>
                      <a:pt x="87054" y="1185757"/>
                      <a:pt x="75342" y="1189270"/>
                      <a:pt x="74757" y="1203324"/>
                    </a:cubicBezTo>
                    <a:cubicBezTo>
                      <a:pt x="78856" y="1209765"/>
                      <a:pt x="85882" y="1211521"/>
                      <a:pt x="92324" y="1213278"/>
                    </a:cubicBezTo>
                    <a:cubicBezTo>
                      <a:pt x="181329" y="1239043"/>
                      <a:pt x="269162" y="1267149"/>
                      <a:pt x="359339" y="1288230"/>
                    </a:cubicBezTo>
                    <a:cubicBezTo>
                      <a:pt x="452442" y="1309895"/>
                      <a:pt x="546132" y="1325120"/>
                      <a:pt x="642164" y="1322192"/>
                    </a:cubicBezTo>
                    <a:cubicBezTo>
                      <a:pt x="674955" y="1321021"/>
                      <a:pt x="707161" y="1316337"/>
                      <a:pt x="739952" y="1314580"/>
                    </a:cubicBezTo>
                    <a:cubicBezTo>
                      <a:pt x="892197" y="1304040"/>
                      <a:pt x="1029218" y="1255438"/>
                      <a:pt x="1147501" y="1157064"/>
                    </a:cubicBezTo>
                    <a:cubicBezTo>
                      <a:pt x="1170338" y="1137741"/>
                      <a:pt x="1194346" y="1119589"/>
                      <a:pt x="1225380" y="1115490"/>
                    </a:cubicBezTo>
                    <a:cubicBezTo>
                      <a:pt x="1230065" y="1114904"/>
                      <a:pt x="1234749" y="1112562"/>
                      <a:pt x="1237677" y="1108463"/>
                    </a:cubicBezTo>
                    <a:cubicBezTo>
                      <a:pt x="1217182" y="1089725"/>
                      <a:pt x="919718" y="988423"/>
                      <a:pt x="796165" y="950362"/>
                    </a:cubicBezTo>
                    <a:close/>
                  </a:path>
                </a:pathLst>
              </a:custGeom>
              <a:solidFill>
                <a:srgbClr val="C0967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7" name="Google Shape;217;p24"/>
              <p:cNvSpPr/>
              <p:nvPr/>
            </p:nvSpPr>
            <p:spPr>
              <a:xfrm>
                <a:off x="3152765" y="6016001"/>
                <a:ext cx="5856" cy="70267"/>
              </a:xfrm>
              <a:custGeom>
                <a:avLst/>
                <a:gdLst/>
                <a:ahLst/>
                <a:cxnLst/>
                <a:rect l="l" t="t" r="r" b="b"/>
                <a:pathLst>
                  <a:path w="120000" h="70267" extrusionOk="0">
                    <a:moveTo>
                      <a:pt x="0" y="74951"/>
                    </a:moveTo>
                    <a:cubicBezTo>
                      <a:pt x="0" y="49773"/>
                      <a:pt x="0" y="25179"/>
                      <a:pt x="0" y="0"/>
                    </a:cubicBezTo>
                    <a:cubicBezTo>
                      <a:pt x="120000" y="25179"/>
                      <a:pt x="120000" y="50358"/>
                      <a:pt x="0" y="74951"/>
                    </a:cubicBezTo>
                    <a:close/>
                  </a:path>
                </a:pathLst>
              </a:custGeom>
              <a:solidFill>
                <a:srgbClr val="C0967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218" name="Google Shape;218;p24"/>
          <p:cNvGrpSpPr/>
          <p:nvPr/>
        </p:nvGrpSpPr>
        <p:grpSpPr>
          <a:xfrm>
            <a:off x="7267435" y="2095405"/>
            <a:ext cx="952751" cy="952751"/>
            <a:chOff x="8891613" y="4163826"/>
            <a:chExt cx="1741367" cy="1741367"/>
          </a:xfrm>
        </p:grpSpPr>
        <p:sp>
          <p:nvSpPr>
            <p:cNvPr id="219" name="Google Shape;219;p24"/>
            <p:cNvSpPr/>
            <p:nvPr/>
          </p:nvSpPr>
          <p:spPr>
            <a:xfrm>
              <a:off x="8891613" y="4163826"/>
              <a:ext cx="1741367" cy="174136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20" name="Google Shape;220;p24"/>
            <p:cNvGrpSpPr/>
            <p:nvPr/>
          </p:nvGrpSpPr>
          <p:grpSpPr>
            <a:xfrm>
              <a:off x="9213048" y="4407749"/>
              <a:ext cx="1098496" cy="1253521"/>
              <a:chOff x="10255665" y="4623530"/>
              <a:chExt cx="1780099" cy="2031315"/>
            </a:xfrm>
          </p:grpSpPr>
          <p:sp>
            <p:nvSpPr>
              <p:cNvPr id="221" name="Google Shape;221;p24"/>
              <p:cNvSpPr/>
              <p:nvPr/>
            </p:nvSpPr>
            <p:spPr>
              <a:xfrm>
                <a:off x="10527907" y="5069090"/>
                <a:ext cx="1235529" cy="1469753"/>
              </a:xfrm>
              <a:custGeom>
                <a:avLst/>
                <a:gdLst/>
                <a:ahLst/>
                <a:cxnLst/>
                <a:rect l="l" t="t" r="r" b="b"/>
                <a:pathLst>
                  <a:path w="1235529" h="1469752" extrusionOk="0">
                    <a:moveTo>
                      <a:pt x="1210323" y="283472"/>
                    </a:moveTo>
                    <a:cubicBezTo>
                      <a:pt x="1179874" y="348469"/>
                      <a:pt x="1142398" y="405854"/>
                      <a:pt x="1094383" y="460897"/>
                    </a:cubicBezTo>
                    <a:cubicBezTo>
                      <a:pt x="1100238" y="409953"/>
                      <a:pt x="1101409" y="363108"/>
                      <a:pt x="1096725" y="316849"/>
                    </a:cubicBezTo>
                    <a:cubicBezTo>
                      <a:pt x="1082672" y="176315"/>
                      <a:pt x="991324" y="152892"/>
                      <a:pt x="914030" y="106048"/>
                    </a:cubicBezTo>
                    <a:cubicBezTo>
                      <a:pt x="774082" y="8260"/>
                      <a:pt x="618323" y="3575"/>
                      <a:pt x="446754" y="34610"/>
                    </a:cubicBezTo>
                    <a:cubicBezTo>
                      <a:pt x="410450" y="41051"/>
                      <a:pt x="379415" y="33439"/>
                      <a:pt x="353651" y="8260"/>
                    </a:cubicBezTo>
                    <a:cubicBezTo>
                      <a:pt x="343696" y="-1695"/>
                      <a:pt x="337255" y="-2866"/>
                      <a:pt x="326129" y="5917"/>
                    </a:cubicBezTo>
                    <a:cubicBezTo>
                      <a:pt x="283384" y="40465"/>
                      <a:pt x="238881" y="73256"/>
                      <a:pt x="196135" y="108390"/>
                    </a:cubicBezTo>
                    <a:cubicBezTo>
                      <a:pt x="166857" y="132398"/>
                      <a:pt x="136994" y="157577"/>
                      <a:pt x="120013" y="192711"/>
                    </a:cubicBezTo>
                    <a:cubicBezTo>
                      <a:pt x="101860" y="215547"/>
                      <a:pt x="91320" y="278788"/>
                      <a:pt x="94833" y="310408"/>
                    </a:cubicBezTo>
                    <a:cubicBezTo>
                      <a:pt x="99518" y="343199"/>
                      <a:pt x="105374" y="370720"/>
                      <a:pt x="111815" y="404097"/>
                    </a:cubicBezTo>
                    <a:cubicBezTo>
                      <a:pt x="64384" y="377747"/>
                      <a:pt x="38620" y="339686"/>
                      <a:pt x="19296" y="294012"/>
                    </a:cubicBezTo>
                    <a:cubicBezTo>
                      <a:pt x="9342" y="305138"/>
                      <a:pt x="6414" y="316849"/>
                      <a:pt x="3486" y="328560"/>
                    </a:cubicBezTo>
                    <a:cubicBezTo>
                      <a:pt x="-17594" y="407611"/>
                      <a:pt x="61457" y="517696"/>
                      <a:pt x="118841" y="537605"/>
                    </a:cubicBezTo>
                    <a:cubicBezTo>
                      <a:pt x="144020" y="546388"/>
                      <a:pt x="152804" y="559856"/>
                      <a:pt x="157488" y="582693"/>
                    </a:cubicBezTo>
                    <a:cubicBezTo>
                      <a:pt x="159830" y="595575"/>
                      <a:pt x="165686" y="607286"/>
                      <a:pt x="169200" y="619583"/>
                    </a:cubicBezTo>
                    <a:cubicBezTo>
                      <a:pt x="187352" y="682238"/>
                      <a:pt x="224828" y="730839"/>
                      <a:pt x="277528" y="769486"/>
                    </a:cubicBezTo>
                    <a:cubicBezTo>
                      <a:pt x="327301" y="805791"/>
                      <a:pt x="382343" y="832727"/>
                      <a:pt x="438557" y="856149"/>
                    </a:cubicBezTo>
                    <a:cubicBezTo>
                      <a:pt x="442655" y="877229"/>
                      <a:pt x="435629" y="1004881"/>
                      <a:pt x="433872" y="1021862"/>
                    </a:cubicBezTo>
                    <a:cubicBezTo>
                      <a:pt x="427431" y="1072220"/>
                      <a:pt x="426846" y="1103255"/>
                      <a:pt x="356579" y="1120822"/>
                    </a:cubicBezTo>
                    <a:cubicBezTo>
                      <a:pt x="274014" y="1141902"/>
                      <a:pt x="192036" y="1168252"/>
                      <a:pt x="110058" y="1192260"/>
                    </a:cubicBezTo>
                    <a:cubicBezTo>
                      <a:pt x="151633" y="1244374"/>
                      <a:pt x="194378" y="1295318"/>
                      <a:pt x="247664" y="1336307"/>
                    </a:cubicBezTo>
                    <a:cubicBezTo>
                      <a:pt x="399324" y="1454590"/>
                      <a:pt x="568551" y="1499678"/>
                      <a:pt x="757100" y="1454590"/>
                    </a:cubicBezTo>
                    <a:cubicBezTo>
                      <a:pt x="915787" y="1416529"/>
                      <a:pt x="1038169" y="1322254"/>
                      <a:pt x="1135372" y="1193431"/>
                    </a:cubicBezTo>
                    <a:cubicBezTo>
                      <a:pt x="1044610" y="1167081"/>
                      <a:pt x="953849" y="1140145"/>
                      <a:pt x="862501" y="1114966"/>
                    </a:cubicBezTo>
                    <a:cubicBezTo>
                      <a:pt x="829710" y="1105597"/>
                      <a:pt x="812728" y="1085688"/>
                      <a:pt x="807459" y="1052897"/>
                    </a:cubicBezTo>
                    <a:cubicBezTo>
                      <a:pt x="801017" y="1015421"/>
                      <a:pt x="798089" y="883670"/>
                      <a:pt x="798089" y="856149"/>
                    </a:cubicBezTo>
                    <a:lnTo>
                      <a:pt x="798089" y="856149"/>
                    </a:lnTo>
                    <a:cubicBezTo>
                      <a:pt x="815656" y="848537"/>
                      <a:pt x="833223" y="841510"/>
                      <a:pt x="850790" y="833312"/>
                    </a:cubicBezTo>
                    <a:cubicBezTo>
                      <a:pt x="960290" y="782368"/>
                      <a:pt x="1051637" y="714444"/>
                      <a:pt x="1077987" y="586792"/>
                    </a:cubicBezTo>
                    <a:cubicBezTo>
                      <a:pt x="1083257" y="561027"/>
                      <a:pt x="1095554" y="547559"/>
                      <a:pt x="1121318" y="534677"/>
                    </a:cubicBezTo>
                    <a:cubicBezTo>
                      <a:pt x="1181631" y="505399"/>
                      <a:pt x="1215593" y="450942"/>
                      <a:pt x="1232575" y="387116"/>
                    </a:cubicBezTo>
                    <a:cubicBezTo>
                      <a:pt x="1240773" y="351397"/>
                      <a:pt x="1235502" y="316263"/>
                      <a:pt x="1210323" y="283472"/>
                    </a:cubicBezTo>
                    <a:close/>
                    <a:moveTo>
                      <a:pt x="788721" y="886012"/>
                    </a:moveTo>
                    <a:cubicBezTo>
                      <a:pt x="788721" y="886598"/>
                      <a:pt x="789306" y="886598"/>
                      <a:pt x="789306" y="887183"/>
                    </a:cubicBezTo>
                    <a:cubicBezTo>
                      <a:pt x="789306" y="887769"/>
                      <a:pt x="788721" y="888355"/>
                      <a:pt x="788135" y="888940"/>
                    </a:cubicBezTo>
                    <a:cubicBezTo>
                      <a:pt x="788135" y="887183"/>
                      <a:pt x="788135" y="886598"/>
                      <a:pt x="788721" y="886012"/>
                    </a:cubicBezTo>
                    <a:close/>
                  </a:path>
                </a:pathLst>
              </a:custGeom>
              <a:solidFill>
                <a:srgbClr val="F8DFC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2" name="Google Shape;222;p24"/>
              <p:cNvSpPr/>
              <p:nvPr/>
            </p:nvSpPr>
            <p:spPr>
              <a:xfrm>
                <a:off x="10447882" y="4623530"/>
                <a:ext cx="1370208" cy="1674699"/>
              </a:xfrm>
              <a:custGeom>
                <a:avLst/>
                <a:gdLst/>
                <a:ahLst/>
                <a:cxnLst/>
                <a:rect l="l" t="t" r="r" b="b"/>
                <a:pathLst>
                  <a:path w="1370207" h="1674698" extrusionOk="0">
                    <a:moveTo>
                      <a:pt x="37838" y="1675881"/>
                    </a:moveTo>
                    <a:cubicBezTo>
                      <a:pt x="-10763" y="1605614"/>
                      <a:pt x="-4908" y="1529492"/>
                      <a:pt x="13245" y="1452783"/>
                    </a:cubicBezTo>
                    <a:cubicBezTo>
                      <a:pt x="35496" y="1359094"/>
                      <a:pt x="57747" y="1264819"/>
                      <a:pt x="60675" y="1167616"/>
                    </a:cubicBezTo>
                    <a:cubicBezTo>
                      <a:pt x="63017" y="1079782"/>
                      <a:pt x="49549" y="993120"/>
                      <a:pt x="36082" y="907042"/>
                    </a:cubicBezTo>
                    <a:cubicBezTo>
                      <a:pt x="24370" y="831506"/>
                      <a:pt x="6218" y="754797"/>
                      <a:pt x="20857" y="678674"/>
                    </a:cubicBezTo>
                    <a:cubicBezTo>
                      <a:pt x="40180" y="580301"/>
                      <a:pt x="39009" y="478413"/>
                      <a:pt x="75314" y="383553"/>
                    </a:cubicBezTo>
                    <a:cubicBezTo>
                      <a:pt x="131527" y="234821"/>
                      <a:pt x="231658" y="128249"/>
                      <a:pt x="378048" y="66765"/>
                    </a:cubicBezTo>
                    <a:cubicBezTo>
                      <a:pt x="622811" y="-35708"/>
                      <a:pt x="862305" y="-21069"/>
                      <a:pt x="1088331" y="116538"/>
                    </a:cubicBezTo>
                    <a:cubicBezTo>
                      <a:pt x="1208956" y="189733"/>
                      <a:pt x="1290349" y="299818"/>
                      <a:pt x="1327239" y="439181"/>
                    </a:cubicBezTo>
                    <a:cubicBezTo>
                      <a:pt x="1334265" y="464360"/>
                      <a:pt x="1341878" y="490710"/>
                      <a:pt x="1342463" y="516475"/>
                    </a:cubicBezTo>
                    <a:cubicBezTo>
                      <a:pt x="1343049" y="566247"/>
                      <a:pt x="1349490" y="615434"/>
                      <a:pt x="1358273" y="664621"/>
                    </a:cubicBezTo>
                    <a:cubicBezTo>
                      <a:pt x="1371741" y="740744"/>
                      <a:pt x="1358859" y="815695"/>
                      <a:pt x="1346562" y="891232"/>
                    </a:cubicBezTo>
                    <a:cubicBezTo>
                      <a:pt x="1332509" y="976138"/>
                      <a:pt x="1324897" y="1061044"/>
                      <a:pt x="1324311" y="1147122"/>
                    </a:cubicBezTo>
                    <a:cubicBezTo>
                      <a:pt x="1323726" y="1237883"/>
                      <a:pt x="1338950" y="1326888"/>
                      <a:pt x="1357688" y="1415893"/>
                    </a:cubicBezTo>
                    <a:cubicBezTo>
                      <a:pt x="1370571" y="1477377"/>
                      <a:pt x="1382282" y="1539446"/>
                      <a:pt x="1364129" y="1602101"/>
                    </a:cubicBezTo>
                    <a:cubicBezTo>
                      <a:pt x="1358859" y="1619668"/>
                      <a:pt x="1340121" y="1636649"/>
                      <a:pt x="1333680" y="1653630"/>
                    </a:cubicBezTo>
                    <a:cubicBezTo>
                      <a:pt x="1312600" y="1662414"/>
                      <a:pt x="1292106" y="1651874"/>
                      <a:pt x="1271611" y="1650702"/>
                    </a:cubicBezTo>
                    <a:cubicBezTo>
                      <a:pt x="1252873" y="1649531"/>
                      <a:pt x="1234135" y="1647189"/>
                      <a:pt x="1215397" y="1646603"/>
                    </a:cubicBezTo>
                    <a:cubicBezTo>
                      <a:pt x="1121122" y="1621424"/>
                      <a:pt x="1028019" y="1593903"/>
                      <a:pt x="934329" y="1566967"/>
                    </a:cubicBezTo>
                    <a:cubicBezTo>
                      <a:pt x="903294" y="1557599"/>
                      <a:pt x="886313" y="1534762"/>
                      <a:pt x="881043" y="1503727"/>
                    </a:cubicBezTo>
                    <a:cubicBezTo>
                      <a:pt x="874602" y="1464495"/>
                      <a:pt x="870503" y="1424677"/>
                      <a:pt x="870503" y="1384859"/>
                    </a:cubicBezTo>
                    <a:cubicBezTo>
                      <a:pt x="870503" y="1359679"/>
                      <a:pt x="868746" y="1334500"/>
                      <a:pt x="872259" y="1309322"/>
                    </a:cubicBezTo>
                    <a:cubicBezTo>
                      <a:pt x="876359" y="1297025"/>
                      <a:pt x="887484" y="1293511"/>
                      <a:pt x="898024" y="1288242"/>
                    </a:cubicBezTo>
                    <a:cubicBezTo>
                      <a:pt x="948968" y="1264819"/>
                      <a:pt x="999326" y="1240226"/>
                      <a:pt x="1043828" y="1205092"/>
                    </a:cubicBezTo>
                    <a:cubicBezTo>
                      <a:pt x="1087160" y="1171130"/>
                      <a:pt x="1119366" y="1129555"/>
                      <a:pt x="1136347" y="1076269"/>
                    </a:cubicBezTo>
                    <a:cubicBezTo>
                      <a:pt x="1143373" y="1054603"/>
                      <a:pt x="1151571" y="1032938"/>
                      <a:pt x="1157427" y="1010686"/>
                    </a:cubicBezTo>
                    <a:cubicBezTo>
                      <a:pt x="1160940" y="997219"/>
                      <a:pt x="1169138" y="989021"/>
                      <a:pt x="1182606" y="983165"/>
                    </a:cubicBezTo>
                    <a:cubicBezTo>
                      <a:pt x="1256387" y="951545"/>
                      <a:pt x="1292106" y="890647"/>
                      <a:pt x="1307915" y="815695"/>
                    </a:cubicBezTo>
                    <a:cubicBezTo>
                      <a:pt x="1312600" y="792273"/>
                      <a:pt x="1306744" y="768851"/>
                      <a:pt x="1292106" y="746014"/>
                    </a:cubicBezTo>
                    <a:cubicBezTo>
                      <a:pt x="1279223" y="760653"/>
                      <a:pt x="1273367" y="777634"/>
                      <a:pt x="1264584" y="791687"/>
                    </a:cubicBezTo>
                    <a:cubicBezTo>
                      <a:pt x="1241748" y="827407"/>
                      <a:pt x="1218911" y="863126"/>
                      <a:pt x="1191975" y="895331"/>
                    </a:cubicBezTo>
                    <a:cubicBezTo>
                      <a:pt x="1187290" y="901187"/>
                      <a:pt x="1182020" y="909970"/>
                      <a:pt x="1173822" y="906457"/>
                    </a:cubicBezTo>
                    <a:cubicBezTo>
                      <a:pt x="1166796" y="903529"/>
                      <a:pt x="1170309" y="894160"/>
                      <a:pt x="1170894" y="887719"/>
                    </a:cubicBezTo>
                    <a:cubicBezTo>
                      <a:pt x="1173237" y="835019"/>
                      <a:pt x="1175579" y="782318"/>
                      <a:pt x="1166210" y="729618"/>
                    </a:cubicBezTo>
                    <a:cubicBezTo>
                      <a:pt x="1152157" y="666963"/>
                      <a:pt x="987029" y="575616"/>
                      <a:pt x="947797" y="553950"/>
                    </a:cubicBezTo>
                    <a:cubicBezTo>
                      <a:pt x="827757" y="487782"/>
                      <a:pt x="772129" y="469630"/>
                      <a:pt x="635694" y="489539"/>
                    </a:cubicBezTo>
                    <a:cubicBezTo>
                      <a:pt x="621055" y="491881"/>
                      <a:pt x="552544" y="500079"/>
                      <a:pt x="524438" y="495395"/>
                    </a:cubicBezTo>
                    <a:cubicBezTo>
                      <a:pt x="492232" y="490124"/>
                      <a:pt x="460026" y="482512"/>
                      <a:pt x="434262" y="463774"/>
                    </a:cubicBezTo>
                    <a:cubicBezTo>
                      <a:pt x="424307" y="456162"/>
                      <a:pt x="415523" y="452649"/>
                      <a:pt x="403812" y="462018"/>
                    </a:cubicBezTo>
                    <a:cubicBezTo>
                      <a:pt x="348184" y="507691"/>
                      <a:pt x="289628" y="564490"/>
                      <a:pt x="238685" y="616020"/>
                    </a:cubicBezTo>
                    <a:cubicBezTo>
                      <a:pt x="225217" y="629488"/>
                      <a:pt x="204722" y="681017"/>
                      <a:pt x="201794" y="682188"/>
                    </a:cubicBezTo>
                    <a:cubicBezTo>
                      <a:pt x="172516" y="733717"/>
                      <a:pt x="176030" y="775292"/>
                      <a:pt x="180129" y="794615"/>
                    </a:cubicBezTo>
                    <a:cubicBezTo>
                      <a:pt x="183057" y="817452"/>
                      <a:pt x="194768" y="846145"/>
                      <a:pt x="194768" y="863126"/>
                    </a:cubicBezTo>
                    <a:cubicBezTo>
                      <a:pt x="194768" y="872495"/>
                      <a:pt x="122744" y="807497"/>
                      <a:pt x="96394" y="758311"/>
                    </a:cubicBezTo>
                    <a:cubicBezTo>
                      <a:pt x="79998" y="787589"/>
                      <a:pt x="82341" y="818037"/>
                      <a:pt x="92295" y="847315"/>
                    </a:cubicBezTo>
                    <a:cubicBezTo>
                      <a:pt x="108691" y="897088"/>
                      <a:pt x="139140" y="938077"/>
                      <a:pt x="181300" y="970283"/>
                    </a:cubicBezTo>
                    <a:cubicBezTo>
                      <a:pt x="185399" y="973796"/>
                      <a:pt x="190083" y="977310"/>
                      <a:pt x="195353" y="977895"/>
                    </a:cubicBezTo>
                    <a:cubicBezTo>
                      <a:pt x="228144" y="982580"/>
                      <a:pt x="236342" y="1006002"/>
                      <a:pt x="243370" y="1033523"/>
                    </a:cubicBezTo>
                    <a:cubicBezTo>
                      <a:pt x="253324" y="1073927"/>
                      <a:pt x="268548" y="1112574"/>
                      <a:pt x="292556" y="1147122"/>
                    </a:cubicBezTo>
                    <a:cubicBezTo>
                      <a:pt x="328861" y="1199237"/>
                      <a:pt x="382732" y="1229686"/>
                      <a:pt x="436018" y="1260134"/>
                    </a:cubicBezTo>
                    <a:cubicBezTo>
                      <a:pt x="454756" y="1270675"/>
                      <a:pt x="474079" y="1280044"/>
                      <a:pt x="493988" y="1287656"/>
                    </a:cubicBezTo>
                    <a:cubicBezTo>
                      <a:pt x="505114" y="1292340"/>
                      <a:pt x="517411" y="1297025"/>
                      <a:pt x="521510" y="1310493"/>
                    </a:cubicBezTo>
                    <a:cubicBezTo>
                      <a:pt x="524438" y="1345626"/>
                      <a:pt x="522095" y="1381345"/>
                      <a:pt x="523266" y="1416479"/>
                    </a:cubicBezTo>
                    <a:cubicBezTo>
                      <a:pt x="519753" y="1444000"/>
                      <a:pt x="519168" y="1471521"/>
                      <a:pt x="515068" y="1499043"/>
                    </a:cubicBezTo>
                    <a:cubicBezTo>
                      <a:pt x="509799" y="1536518"/>
                      <a:pt x="489304" y="1560526"/>
                      <a:pt x="452999" y="1570481"/>
                    </a:cubicBezTo>
                    <a:cubicBezTo>
                      <a:pt x="365165" y="1595074"/>
                      <a:pt x="277917" y="1622010"/>
                      <a:pt x="189498" y="1646018"/>
                    </a:cubicBezTo>
                    <a:cubicBezTo>
                      <a:pt x="143825" y="1650702"/>
                      <a:pt x="98736" y="1658315"/>
                      <a:pt x="56576" y="1676467"/>
                    </a:cubicBezTo>
                    <a:cubicBezTo>
                      <a:pt x="51306" y="1677052"/>
                      <a:pt x="44279" y="1679980"/>
                      <a:pt x="37838" y="1675881"/>
                    </a:cubicBezTo>
                    <a:close/>
                  </a:path>
                </a:pathLst>
              </a:custGeom>
              <a:solidFill>
                <a:srgbClr val="C092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	</a:t>
                </a:r>
                <a:endParaRPr/>
              </a:p>
            </p:txBody>
          </p:sp>
          <p:sp>
            <p:nvSpPr>
              <p:cNvPr id="223" name="Google Shape;223;p24"/>
              <p:cNvSpPr/>
              <p:nvPr/>
            </p:nvSpPr>
            <p:spPr>
              <a:xfrm>
                <a:off x="10255665" y="6262521"/>
                <a:ext cx="1780099" cy="392324"/>
              </a:xfrm>
              <a:custGeom>
                <a:avLst/>
                <a:gdLst/>
                <a:ahLst/>
                <a:cxnLst/>
                <a:rect l="l" t="t" r="r" b="b"/>
                <a:pathLst>
                  <a:path w="1780099" h="392324" extrusionOk="0">
                    <a:moveTo>
                      <a:pt x="1407028" y="1171"/>
                    </a:moveTo>
                    <a:cubicBezTo>
                      <a:pt x="1447432" y="-585"/>
                      <a:pt x="1486665" y="5856"/>
                      <a:pt x="1525897" y="13468"/>
                    </a:cubicBezTo>
                    <a:cubicBezTo>
                      <a:pt x="1603191" y="35134"/>
                      <a:pt x="1669944" y="74366"/>
                      <a:pt x="1717375" y="140534"/>
                    </a:cubicBezTo>
                    <a:cubicBezTo>
                      <a:pt x="1769489" y="212558"/>
                      <a:pt x="1787642" y="293951"/>
                      <a:pt x="1781201" y="381785"/>
                    </a:cubicBezTo>
                    <a:cubicBezTo>
                      <a:pt x="1780615" y="394081"/>
                      <a:pt x="1775930" y="398180"/>
                      <a:pt x="1764219" y="397009"/>
                    </a:cubicBezTo>
                    <a:cubicBezTo>
                      <a:pt x="1758950" y="396423"/>
                      <a:pt x="1753680" y="397009"/>
                      <a:pt x="1747824" y="397009"/>
                    </a:cubicBezTo>
                    <a:cubicBezTo>
                      <a:pt x="1173976" y="397009"/>
                      <a:pt x="600128" y="397009"/>
                      <a:pt x="26281" y="397009"/>
                    </a:cubicBezTo>
                    <a:cubicBezTo>
                      <a:pt x="-2412" y="397009"/>
                      <a:pt x="-1826" y="397009"/>
                      <a:pt x="1687" y="367731"/>
                    </a:cubicBezTo>
                    <a:cubicBezTo>
                      <a:pt x="18083" y="216071"/>
                      <a:pt x="92448" y="105401"/>
                      <a:pt x="229469" y="36890"/>
                    </a:cubicBezTo>
                    <a:cubicBezTo>
                      <a:pt x="278071" y="15810"/>
                      <a:pt x="328429" y="1757"/>
                      <a:pt x="381715" y="0"/>
                    </a:cubicBezTo>
                    <a:cubicBezTo>
                      <a:pt x="396939" y="0"/>
                      <a:pt x="401038" y="13468"/>
                      <a:pt x="408065" y="22837"/>
                    </a:cubicBezTo>
                    <a:cubicBezTo>
                      <a:pt x="490628" y="129409"/>
                      <a:pt x="594858" y="207873"/>
                      <a:pt x="723681" y="247106"/>
                    </a:cubicBezTo>
                    <a:cubicBezTo>
                      <a:pt x="881197" y="295122"/>
                      <a:pt x="1032857" y="278141"/>
                      <a:pt x="1176904" y="197333"/>
                    </a:cubicBezTo>
                    <a:cubicBezTo>
                      <a:pt x="1257711" y="152245"/>
                      <a:pt x="1325050" y="91933"/>
                      <a:pt x="1384192" y="21080"/>
                    </a:cubicBezTo>
                    <a:cubicBezTo>
                      <a:pt x="1391219" y="12882"/>
                      <a:pt x="1396489" y="4099"/>
                      <a:pt x="1407028" y="117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4" name="Google Shape;224;p24"/>
              <p:cNvSpPr/>
              <p:nvPr/>
            </p:nvSpPr>
            <p:spPr>
              <a:xfrm>
                <a:off x="10603708" y="5246212"/>
                <a:ext cx="1036439" cy="339624"/>
              </a:xfrm>
              <a:custGeom>
                <a:avLst/>
                <a:gdLst/>
                <a:ahLst/>
                <a:cxnLst/>
                <a:rect l="l" t="t" r="r" b="b"/>
                <a:pathLst>
                  <a:path w="1036439" h="339624" extrusionOk="0">
                    <a:moveTo>
                      <a:pt x="1019752" y="20859"/>
                    </a:moveTo>
                    <a:cubicBezTo>
                      <a:pt x="979349" y="15589"/>
                      <a:pt x="939531" y="9147"/>
                      <a:pt x="899713" y="3292"/>
                    </a:cubicBezTo>
                    <a:cubicBezTo>
                      <a:pt x="858724" y="2121"/>
                      <a:pt x="817149" y="-807"/>
                      <a:pt x="776160" y="364"/>
                    </a:cubicBezTo>
                    <a:cubicBezTo>
                      <a:pt x="724631" y="950"/>
                      <a:pt x="673687" y="5048"/>
                      <a:pt x="625671" y="26129"/>
                    </a:cubicBezTo>
                    <a:cubicBezTo>
                      <a:pt x="600492" y="37254"/>
                      <a:pt x="577070" y="50722"/>
                      <a:pt x="571800" y="80586"/>
                    </a:cubicBezTo>
                    <a:cubicBezTo>
                      <a:pt x="570043" y="89369"/>
                      <a:pt x="468742" y="88784"/>
                      <a:pt x="466985" y="80586"/>
                    </a:cubicBezTo>
                    <a:cubicBezTo>
                      <a:pt x="461129" y="50722"/>
                      <a:pt x="438292" y="37254"/>
                      <a:pt x="413114" y="26129"/>
                    </a:cubicBezTo>
                    <a:cubicBezTo>
                      <a:pt x="365097" y="5048"/>
                      <a:pt x="313569" y="1535"/>
                      <a:pt x="262624" y="364"/>
                    </a:cubicBezTo>
                    <a:cubicBezTo>
                      <a:pt x="189430" y="-1978"/>
                      <a:pt x="117406" y="7391"/>
                      <a:pt x="45382" y="16760"/>
                    </a:cubicBezTo>
                    <a:cubicBezTo>
                      <a:pt x="36599" y="18517"/>
                      <a:pt x="27230" y="20859"/>
                      <a:pt x="18447" y="21444"/>
                    </a:cubicBezTo>
                    <a:cubicBezTo>
                      <a:pt x="1465" y="23201"/>
                      <a:pt x="-3219" y="29642"/>
                      <a:pt x="2051" y="47209"/>
                    </a:cubicBezTo>
                    <a:cubicBezTo>
                      <a:pt x="9663" y="75901"/>
                      <a:pt x="15519" y="89954"/>
                      <a:pt x="23717" y="99909"/>
                    </a:cubicBezTo>
                    <a:cubicBezTo>
                      <a:pt x="43040" y="123917"/>
                      <a:pt x="43040" y="149096"/>
                      <a:pt x="45968" y="172518"/>
                    </a:cubicBezTo>
                    <a:cubicBezTo>
                      <a:pt x="54751" y="240443"/>
                      <a:pt x="87543" y="290216"/>
                      <a:pt x="150783" y="318322"/>
                    </a:cubicBezTo>
                    <a:cubicBezTo>
                      <a:pt x="205826" y="342331"/>
                      <a:pt x="263796" y="346430"/>
                      <a:pt x="322352" y="336475"/>
                    </a:cubicBezTo>
                    <a:cubicBezTo>
                      <a:pt x="417798" y="320079"/>
                      <a:pt x="471669" y="258596"/>
                      <a:pt x="477525" y="161393"/>
                    </a:cubicBezTo>
                    <a:cubicBezTo>
                      <a:pt x="479867" y="127430"/>
                      <a:pt x="563602" y="134457"/>
                      <a:pt x="563602" y="156708"/>
                    </a:cubicBezTo>
                    <a:cubicBezTo>
                      <a:pt x="564187" y="249812"/>
                      <a:pt x="620402" y="317152"/>
                      <a:pt x="708821" y="335304"/>
                    </a:cubicBezTo>
                    <a:cubicBezTo>
                      <a:pt x="753909" y="344673"/>
                      <a:pt x="798997" y="343502"/>
                      <a:pt x="844085" y="333547"/>
                    </a:cubicBezTo>
                    <a:cubicBezTo>
                      <a:pt x="937189" y="313053"/>
                      <a:pt x="984619" y="258010"/>
                      <a:pt x="996330" y="161978"/>
                    </a:cubicBezTo>
                    <a:cubicBezTo>
                      <a:pt x="998673" y="143826"/>
                      <a:pt x="997501" y="123331"/>
                      <a:pt x="1013311" y="108692"/>
                    </a:cubicBezTo>
                    <a:cubicBezTo>
                      <a:pt x="1033806" y="92882"/>
                      <a:pt x="1030293" y="67703"/>
                      <a:pt x="1038490" y="47209"/>
                    </a:cubicBezTo>
                    <a:cubicBezTo>
                      <a:pt x="1044346" y="27300"/>
                      <a:pt x="1035562" y="23201"/>
                      <a:pt x="1019752" y="20859"/>
                    </a:cubicBezTo>
                    <a:close/>
                    <a:moveTo>
                      <a:pt x="440049" y="166077"/>
                    </a:moveTo>
                    <a:cubicBezTo>
                      <a:pt x="435950" y="251569"/>
                      <a:pt x="379736" y="308954"/>
                      <a:pt x="294830" y="315395"/>
                    </a:cubicBezTo>
                    <a:cubicBezTo>
                      <a:pt x="263211" y="317737"/>
                      <a:pt x="232176" y="318322"/>
                      <a:pt x="201141" y="311881"/>
                    </a:cubicBezTo>
                    <a:cubicBezTo>
                      <a:pt x="149027" y="300756"/>
                      <a:pt x="112722" y="270892"/>
                      <a:pt x="91642" y="222291"/>
                    </a:cubicBezTo>
                    <a:cubicBezTo>
                      <a:pt x="76417" y="187157"/>
                      <a:pt x="69976" y="150267"/>
                      <a:pt x="72318" y="112206"/>
                    </a:cubicBezTo>
                    <a:cubicBezTo>
                      <a:pt x="74075" y="74145"/>
                      <a:pt x="110379" y="41939"/>
                      <a:pt x="154296" y="39596"/>
                    </a:cubicBezTo>
                    <a:cubicBezTo>
                      <a:pt x="179475" y="38425"/>
                      <a:pt x="204655" y="39596"/>
                      <a:pt x="230419" y="39596"/>
                    </a:cubicBezTo>
                    <a:cubicBezTo>
                      <a:pt x="270822" y="37840"/>
                      <a:pt x="311812" y="37840"/>
                      <a:pt x="351630" y="47794"/>
                    </a:cubicBezTo>
                    <a:cubicBezTo>
                      <a:pt x="416627" y="63604"/>
                      <a:pt x="443562" y="98738"/>
                      <a:pt x="440049" y="166077"/>
                    </a:cubicBezTo>
                    <a:close/>
                    <a:moveTo>
                      <a:pt x="949485" y="215264"/>
                    </a:moveTo>
                    <a:cubicBezTo>
                      <a:pt x="922550" y="284946"/>
                      <a:pt x="868678" y="317152"/>
                      <a:pt x="767377" y="317152"/>
                    </a:cubicBezTo>
                    <a:cubicBezTo>
                      <a:pt x="734586" y="317737"/>
                      <a:pt x="693010" y="310710"/>
                      <a:pt x="656121" y="284360"/>
                    </a:cubicBezTo>
                    <a:cubicBezTo>
                      <a:pt x="598735" y="243371"/>
                      <a:pt x="579412" y="148510"/>
                      <a:pt x="615717" y="87027"/>
                    </a:cubicBezTo>
                    <a:cubicBezTo>
                      <a:pt x="623915" y="72973"/>
                      <a:pt x="636211" y="64775"/>
                      <a:pt x="650850" y="58920"/>
                    </a:cubicBezTo>
                    <a:cubicBezTo>
                      <a:pt x="677786" y="47794"/>
                      <a:pt x="706478" y="41939"/>
                      <a:pt x="735756" y="40182"/>
                    </a:cubicBezTo>
                    <a:cubicBezTo>
                      <a:pt x="784943" y="36669"/>
                      <a:pt x="834131" y="37254"/>
                      <a:pt x="883317" y="40182"/>
                    </a:cubicBezTo>
                    <a:cubicBezTo>
                      <a:pt x="934261" y="43110"/>
                      <a:pt x="967052" y="77658"/>
                      <a:pt x="966467" y="128016"/>
                    </a:cubicBezTo>
                    <a:cubicBezTo>
                      <a:pt x="965881" y="158465"/>
                      <a:pt x="960026" y="187157"/>
                      <a:pt x="949485" y="21526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225" name="Google Shape;225;p24"/>
          <p:cNvGrpSpPr/>
          <p:nvPr/>
        </p:nvGrpSpPr>
        <p:grpSpPr>
          <a:xfrm>
            <a:off x="4166118" y="2048309"/>
            <a:ext cx="1232184" cy="1232184"/>
            <a:chOff x="7542250" y="1837207"/>
            <a:chExt cx="1468221" cy="1468221"/>
          </a:xfrm>
        </p:grpSpPr>
        <p:sp>
          <p:nvSpPr>
            <p:cNvPr id="226" name="Google Shape;226;p24"/>
            <p:cNvSpPr/>
            <p:nvPr/>
          </p:nvSpPr>
          <p:spPr>
            <a:xfrm>
              <a:off x="7542250" y="1837207"/>
              <a:ext cx="1468221" cy="146822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27" name="Google Shape;227;p24"/>
            <p:cNvGrpSpPr/>
            <p:nvPr/>
          </p:nvGrpSpPr>
          <p:grpSpPr>
            <a:xfrm>
              <a:off x="7792152" y="2049096"/>
              <a:ext cx="968417" cy="1044442"/>
              <a:chOff x="7505528" y="4464029"/>
              <a:chExt cx="2031890" cy="2191402"/>
            </a:xfrm>
          </p:grpSpPr>
          <p:sp>
            <p:nvSpPr>
              <p:cNvPr id="228" name="Google Shape;228;p24"/>
              <p:cNvSpPr/>
              <p:nvPr/>
            </p:nvSpPr>
            <p:spPr>
              <a:xfrm>
                <a:off x="7929965" y="4622475"/>
                <a:ext cx="1182829" cy="1879644"/>
              </a:xfrm>
              <a:custGeom>
                <a:avLst/>
                <a:gdLst/>
                <a:ahLst/>
                <a:cxnLst/>
                <a:rect l="l" t="t" r="r" b="b"/>
                <a:pathLst>
                  <a:path w="1182829" h="1879644" extrusionOk="0">
                    <a:moveTo>
                      <a:pt x="1174422" y="672117"/>
                    </a:moveTo>
                    <a:cubicBezTo>
                      <a:pt x="1163296" y="644010"/>
                      <a:pt x="1145729" y="620588"/>
                      <a:pt x="1112352" y="617074"/>
                    </a:cubicBezTo>
                    <a:cubicBezTo>
                      <a:pt x="1097713" y="615903"/>
                      <a:pt x="1102983" y="606534"/>
                      <a:pt x="1101812" y="599508"/>
                    </a:cubicBezTo>
                    <a:cubicBezTo>
                      <a:pt x="1091858" y="600093"/>
                      <a:pt x="1074877" y="360014"/>
                      <a:pt x="1054968" y="302044"/>
                    </a:cubicBezTo>
                    <a:cubicBezTo>
                      <a:pt x="1037401" y="251100"/>
                      <a:pt x="965377" y="149213"/>
                      <a:pt x="943712" y="123448"/>
                    </a:cubicBezTo>
                    <a:cubicBezTo>
                      <a:pt x="915604" y="89486"/>
                      <a:pt x="850022" y="53767"/>
                      <a:pt x="809033" y="37371"/>
                    </a:cubicBezTo>
                    <a:cubicBezTo>
                      <a:pt x="686066" y="-11816"/>
                      <a:pt x="567197" y="-8303"/>
                      <a:pt x="441887" y="23903"/>
                    </a:cubicBezTo>
                    <a:cubicBezTo>
                      <a:pt x="371620" y="42056"/>
                      <a:pt x="285543" y="77775"/>
                      <a:pt x="219375" y="134574"/>
                    </a:cubicBezTo>
                    <a:cubicBezTo>
                      <a:pt x="197709" y="152726"/>
                      <a:pt x="140325" y="258127"/>
                      <a:pt x="129785" y="285063"/>
                    </a:cubicBezTo>
                    <a:cubicBezTo>
                      <a:pt x="110461" y="333664"/>
                      <a:pt x="80597" y="612976"/>
                      <a:pt x="84696" y="613561"/>
                    </a:cubicBezTo>
                    <a:cubicBezTo>
                      <a:pt x="40779" y="619417"/>
                      <a:pt x="16186" y="646352"/>
                      <a:pt x="5060" y="687927"/>
                    </a:cubicBezTo>
                    <a:cubicBezTo>
                      <a:pt x="-18362" y="778103"/>
                      <a:pt x="42536" y="912196"/>
                      <a:pt x="125686" y="953185"/>
                    </a:cubicBezTo>
                    <a:cubicBezTo>
                      <a:pt x="129785" y="955528"/>
                      <a:pt x="134469" y="956698"/>
                      <a:pt x="135054" y="961969"/>
                    </a:cubicBezTo>
                    <a:cubicBezTo>
                      <a:pt x="137982" y="978950"/>
                      <a:pt x="158477" y="1051559"/>
                      <a:pt x="163161" y="1058000"/>
                    </a:cubicBezTo>
                    <a:cubicBezTo>
                      <a:pt x="197124" y="1130610"/>
                      <a:pt x="252166" y="1187994"/>
                      <a:pt x="315406" y="1238353"/>
                    </a:cubicBezTo>
                    <a:cubicBezTo>
                      <a:pt x="334730" y="1253577"/>
                      <a:pt x="355810" y="1265874"/>
                      <a:pt x="373377" y="1282855"/>
                    </a:cubicBezTo>
                    <a:cubicBezTo>
                      <a:pt x="370449" y="1328528"/>
                      <a:pt x="371620" y="1374202"/>
                      <a:pt x="364008" y="1419876"/>
                    </a:cubicBezTo>
                    <a:cubicBezTo>
                      <a:pt x="357567" y="1456766"/>
                      <a:pt x="341171" y="1483116"/>
                      <a:pt x="304281" y="1492485"/>
                    </a:cubicBezTo>
                    <a:cubicBezTo>
                      <a:pt x="288471" y="1496584"/>
                      <a:pt x="272661" y="1504196"/>
                      <a:pt x="257436" y="1510052"/>
                    </a:cubicBezTo>
                    <a:cubicBezTo>
                      <a:pt x="289642" y="1573292"/>
                      <a:pt x="328289" y="1631848"/>
                      <a:pt x="371620" y="1686891"/>
                    </a:cubicBezTo>
                    <a:cubicBezTo>
                      <a:pt x="421978" y="1751302"/>
                      <a:pt x="474679" y="1813957"/>
                      <a:pt x="541432" y="1861387"/>
                    </a:cubicBezTo>
                    <a:cubicBezTo>
                      <a:pt x="575980" y="1885395"/>
                      <a:pt x="610528" y="1888323"/>
                      <a:pt x="648004" y="1868414"/>
                    </a:cubicBezTo>
                    <a:cubicBezTo>
                      <a:pt x="677282" y="1853189"/>
                      <a:pt x="703047" y="1833866"/>
                      <a:pt x="725883" y="1809858"/>
                    </a:cubicBezTo>
                    <a:cubicBezTo>
                      <a:pt x="811375" y="1723195"/>
                      <a:pt x="871102" y="1618380"/>
                      <a:pt x="927316" y="1510637"/>
                    </a:cubicBezTo>
                    <a:cubicBezTo>
                      <a:pt x="913848" y="1505367"/>
                      <a:pt x="900380" y="1499512"/>
                      <a:pt x="886326" y="1495999"/>
                    </a:cubicBezTo>
                    <a:cubicBezTo>
                      <a:pt x="842995" y="1484873"/>
                      <a:pt x="823672" y="1454424"/>
                      <a:pt x="817816" y="1410507"/>
                    </a:cubicBezTo>
                    <a:cubicBezTo>
                      <a:pt x="813132" y="1370689"/>
                      <a:pt x="815474" y="1289296"/>
                      <a:pt x="817231" y="1288125"/>
                    </a:cubicBezTo>
                    <a:cubicBezTo>
                      <a:pt x="926145" y="1219615"/>
                      <a:pt x="1004610" y="1129438"/>
                      <a:pt x="1029788" y="1000615"/>
                    </a:cubicBezTo>
                    <a:cubicBezTo>
                      <a:pt x="1033888" y="990661"/>
                      <a:pt x="1035059" y="979535"/>
                      <a:pt x="1037986" y="968995"/>
                    </a:cubicBezTo>
                    <a:cubicBezTo>
                      <a:pt x="1040329" y="961969"/>
                      <a:pt x="1040914" y="956113"/>
                      <a:pt x="1050283" y="954942"/>
                    </a:cubicBezTo>
                    <a:cubicBezTo>
                      <a:pt x="1074877" y="952014"/>
                      <a:pt x="1091858" y="936204"/>
                      <a:pt x="1107083" y="918637"/>
                    </a:cubicBezTo>
                    <a:cubicBezTo>
                      <a:pt x="1142802" y="877648"/>
                      <a:pt x="1167980" y="830218"/>
                      <a:pt x="1179691" y="776346"/>
                    </a:cubicBezTo>
                    <a:cubicBezTo>
                      <a:pt x="1187889" y="741213"/>
                      <a:pt x="1188475" y="706079"/>
                      <a:pt x="1174422" y="672117"/>
                    </a:cubicBezTo>
                    <a:close/>
                  </a:path>
                </a:pathLst>
              </a:custGeom>
              <a:solidFill>
                <a:srgbClr val="9986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9" name="Google Shape;229;p24"/>
              <p:cNvSpPr/>
              <p:nvPr/>
            </p:nvSpPr>
            <p:spPr>
              <a:xfrm>
                <a:off x="7505528" y="6134284"/>
                <a:ext cx="2031890" cy="521147"/>
              </a:xfrm>
              <a:custGeom>
                <a:avLst/>
                <a:gdLst/>
                <a:ahLst/>
                <a:cxnLst/>
                <a:rect l="l" t="t" r="r" b="b"/>
                <a:pathLst>
                  <a:path w="2031889" h="521147" extrusionOk="0">
                    <a:moveTo>
                      <a:pt x="1352337" y="0"/>
                    </a:moveTo>
                    <a:cubicBezTo>
                      <a:pt x="1398011" y="10540"/>
                      <a:pt x="1441343" y="28107"/>
                      <a:pt x="1485260" y="42160"/>
                    </a:cubicBezTo>
                    <a:cubicBezTo>
                      <a:pt x="1581877" y="73780"/>
                      <a:pt x="1679665" y="101302"/>
                      <a:pt x="1774526" y="137606"/>
                    </a:cubicBezTo>
                    <a:cubicBezTo>
                      <a:pt x="1920330" y="193234"/>
                      <a:pt x="1998795" y="308589"/>
                      <a:pt x="2026316" y="463177"/>
                    </a:cubicBezTo>
                    <a:cubicBezTo>
                      <a:pt x="2029244" y="478401"/>
                      <a:pt x="2029244" y="494797"/>
                      <a:pt x="2032757" y="510022"/>
                    </a:cubicBezTo>
                    <a:cubicBezTo>
                      <a:pt x="2036270" y="524661"/>
                      <a:pt x="2029829" y="526418"/>
                      <a:pt x="2018704" y="525832"/>
                    </a:cubicBezTo>
                    <a:cubicBezTo>
                      <a:pt x="2014605" y="525832"/>
                      <a:pt x="2011091" y="525832"/>
                      <a:pt x="2006993" y="525832"/>
                    </a:cubicBezTo>
                    <a:cubicBezTo>
                      <a:pt x="1347068" y="525832"/>
                      <a:pt x="686557" y="525832"/>
                      <a:pt x="26632" y="525832"/>
                    </a:cubicBezTo>
                    <a:cubicBezTo>
                      <a:pt x="-2646" y="525832"/>
                      <a:pt x="-2060" y="525832"/>
                      <a:pt x="2038" y="495968"/>
                    </a:cubicBezTo>
                    <a:cubicBezTo>
                      <a:pt x="13164" y="415161"/>
                      <a:pt x="36587" y="339624"/>
                      <a:pt x="84017" y="273456"/>
                    </a:cubicBezTo>
                    <a:cubicBezTo>
                      <a:pt x="134375" y="203189"/>
                      <a:pt x="199372" y="153416"/>
                      <a:pt x="280765" y="128823"/>
                    </a:cubicBezTo>
                    <a:cubicBezTo>
                      <a:pt x="406660" y="90762"/>
                      <a:pt x="530213" y="46845"/>
                      <a:pt x="655523" y="6441"/>
                    </a:cubicBezTo>
                    <a:cubicBezTo>
                      <a:pt x="664306" y="3513"/>
                      <a:pt x="673089" y="2342"/>
                      <a:pt x="681873" y="0"/>
                    </a:cubicBezTo>
                    <a:cubicBezTo>
                      <a:pt x="702367" y="14639"/>
                      <a:pt x="709394" y="39232"/>
                      <a:pt x="722276" y="59141"/>
                    </a:cubicBezTo>
                    <a:cubicBezTo>
                      <a:pt x="787859" y="159858"/>
                      <a:pt x="859882" y="254718"/>
                      <a:pt x="953572" y="329670"/>
                    </a:cubicBezTo>
                    <a:cubicBezTo>
                      <a:pt x="996318" y="364217"/>
                      <a:pt x="1039063" y="368316"/>
                      <a:pt x="1085323" y="339038"/>
                    </a:cubicBezTo>
                    <a:cubicBezTo>
                      <a:pt x="1137437" y="306247"/>
                      <a:pt x="1177841" y="261159"/>
                      <a:pt x="1214731" y="212558"/>
                    </a:cubicBezTo>
                    <a:cubicBezTo>
                      <a:pt x="1259234" y="153416"/>
                      <a:pt x="1298466" y="90176"/>
                      <a:pt x="1332429" y="23422"/>
                    </a:cubicBezTo>
                    <a:cubicBezTo>
                      <a:pt x="1337698" y="13468"/>
                      <a:pt x="1342383" y="4099"/>
                      <a:pt x="135233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0" name="Google Shape;230;p24"/>
              <p:cNvSpPr/>
              <p:nvPr/>
            </p:nvSpPr>
            <p:spPr>
              <a:xfrm>
                <a:off x="7984359" y="4464029"/>
                <a:ext cx="1059862" cy="1100851"/>
              </a:xfrm>
              <a:custGeom>
                <a:avLst/>
                <a:gdLst/>
                <a:ahLst/>
                <a:cxnLst/>
                <a:rect l="l" t="t" r="r" b="b"/>
                <a:pathLst>
                  <a:path w="1059861" h="1100850" extrusionOk="0">
                    <a:moveTo>
                      <a:pt x="1048004" y="757953"/>
                    </a:moveTo>
                    <a:cubicBezTo>
                      <a:pt x="1028095" y="857498"/>
                      <a:pt x="991790" y="952359"/>
                      <a:pt x="960755" y="1048976"/>
                    </a:cubicBezTo>
                    <a:cubicBezTo>
                      <a:pt x="956071" y="1023212"/>
                      <a:pt x="956657" y="998033"/>
                      <a:pt x="959584" y="972268"/>
                    </a:cubicBezTo>
                    <a:cubicBezTo>
                      <a:pt x="967782" y="890875"/>
                      <a:pt x="975394" y="808897"/>
                      <a:pt x="984178" y="727505"/>
                    </a:cubicBezTo>
                    <a:cubicBezTo>
                      <a:pt x="991790" y="659580"/>
                      <a:pt x="970710" y="596925"/>
                      <a:pt x="949044" y="534270"/>
                    </a:cubicBezTo>
                    <a:cubicBezTo>
                      <a:pt x="942603" y="515532"/>
                      <a:pt x="932649" y="497380"/>
                      <a:pt x="927379" y="478642"/>
                    </a:cubicBezTo>
                    <a:cubicBezTo>
                      <a:pt x="918595" y="447607"/>
                      <a:pt x="896929" y="431212"/>
                      <a:pt x="868823" y="418329"/>
                    </a:cubicBezTo>
                    <a:cubicBezTo>
                      <a:pt x="798556" y="386123"/>
                      <a:pt x="724189" y="372656"/>
                      <a:pt x="648653" y="365043"/>
                    </a:cubicBezTo>
                    <a:cubicBezTo>
                      <a:pt x="548522" y="355089"/>
                      <a:pt x="447806" y="356845"/>
                      <a:pt x="348261" y="373827"/>
                    </a:cubicBezTo>
                    <a:cubicBezTo>
                      <a:pt x="294975" y="383196"/>
                      <a:pt x="243446" y="396078"/>
                      <a:pt x="195430" y="421843"/>
                    </a:cubicBezTo>
                    <a:cubicBezTo>
                      <a:pt x="177277" y="431797"/>
                      <a:pt x="163224" y="444094"/>
                      <a:pt x="155026" y="464003"/>
                    </a:cubicBezTo>
                    <a:cubicBezTo>
                      <a:pt x="127505" y="531928"/>
                      <a:pt x="100569" y="599267"/>
                      <a:pt x="91786" y="672462"/>
                    </a:cubicBezTo>
                    <a:cubicBezTo>
                      <a:pt x="85930" y="722820"/>
                      <a:pt x="93543" y="773764"/>
                      <a:pt x="96470" y="824122"/>
                    </a:cubicBezTo>
                    <a:cubicBezTo>
                      <a:pt x="101155" y="916640"/>
                      <a:pt x="112281" y="1009158"/>
                      <a:pt x="105254" y="1102262"/>
                    </a:cubicBezTo>
                    <a:cubicBezTo>
                      <a:pt x="73048" y="993348"/>
                      <a:pt x="51968" y="882092"/>
                      <a:pt x="30888" y="770836"/>
                    </a:cubicBezTo>
                    <a:cubicBezTo>
                      <a:pt x="15663" y="697641"/>
                      <a:pt x="-4831" y="624446"/>
                      <a:pt x="1024" y="550666"/>
                    </a:cubicBezTo>
                    <a:cubicBezTo>
                      <a:pt x="5123" y="501479"/>
                      <a:pt x="8637" y="452877"/>
                      <a:pt x="9222" y="403690"/>
                    </a:cubicBezTo>
                    <a:cubicBezTo>
                      <a:pt x="10393" y="310587"/>
                      <a:pt x="73048" y="233878"/>
                      <a:pt x="127505" y="161854"/>
                    </a:cubicBezTo>
                    <a:cubicBezTo>
                      <a:pt x="172008" y="103299"/>
                      <a:pt x="233491" y="72264"/>
                      <a:pt x="299074" y="47085"/>
                    </a:cubicBezTo>
                    <a:cubicBezTo>
                      <a:pt x="470643" y="-18498"/>
                      <a:pt x="642211" y="-15570"/>
                      <a:pt x="810852" y="55868"/>
                    </a:cubicBezTo>
                    <a:cubicBezTo>
                      <a:pt x="929135" y="105641"/>
                      <a:pt x="1002330" y="195817"/>
                      <a:pt x="1032194" y="321127"/>
                    </a:cubicBezTo>
                    <a:cubicBezTo>
                      <a:pt x="1066741" y="466345"/>
                      <a:pt x="1073183" y="611564"/>
                      <a:pt x="1048004" y="757953"/>
                    </a:cubicBezTo>
                    <a:close/>
                  </a:path>
                </a:pathLst>
              </a:custGeom>
              <a:solidFill>
                <a:srgbClr val="2D1F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1" name="Google Shape;231;p24"/>
              <p:cNvSpPr/>
              <p:nvPr/>
            </p:nvSpPr>
            <p:spPr>
              <a:xfrm>
                <a:off x="8076145" y="5624110"/>
                <a:ext cx="878338" cy="363047"/>
              </a:xfrm>
              <a:custGeom>
                <a:avLst/>
                <a:gdLst/>
                <a:ahLst/>
                <a:cxnLst/>
                <a:rect l="l" t="t" r="r" b="b"/>
                <a:pathLst>
                  <a:path w="878338" h="363046" extrusionOk="0">
                    <a:moveTo>
                      <a:pt x="668708" y="295859"/>
                    </a:moveTo>
                    <a:cubicBezTo>
                      <a:pt x="529345" y="382522"/>
                      <a:pt x="389396" y="391891"/>
                      <a:pt x="247106" y="302886"/>
                    </a:cubicBezTo>
                    <a:cubicBezTo>
                      <a:pt x="241836" y="299958"/>
                      <a:pt x="236566" y="297030"/>
                      <a:pt x="230710" y="294103"/>
                    </a:cubicBezTo>
                    <a:cubicBezTo>
                      <a:pt x="212558" y="275365"/>
                      <a:pt x="189721" y="262482"/>
                      <a:pt x="169812" y="246087"/>
                    </a:cubicBezTo>
                    <a:cubicBezTo>
                      <a:pt x="96617" y="187531"/>
                      <a:pt x="35134" y="120777"/>
                      <a:pt x="3513" y="30601"/>
                    </a:cubicBezTo>
                    <a:cubicBezTo>
                      <a:pt x="2342" y="27088"/>
                      <a:pt x="1171" y="23574"/>
                      <a:pt x="0" y="19475"/>
                    </a:cubicBezTo>
                    <a:cubicBezTo>
                      <a:pt x="6441" y="18890"/>
                      <a:pt x="7612" y="24160"/>
                      <a:pt x="10540" y="27088"/>
                    </a:cubicBezTo>
                    <a:cubicBezTo>
                      <a:pt x="89005" y="125462"/>
                      <a:pt x="182694" y="203926"/>
                      <a:pt x="307418" y="235547"/>
                    </a:cubicBezTo>
                    <a:cubicBezTo>
                      <a:pt x="346651" y="245501"/>
                      <a:pt x="386469" y="243159"/>
                      <a:pt x="423359" y="222664"/>
                    </a:cubicBezTo>
                    <a:cubicBezTo>
                      <a:pt x="436241" y="215638"/>
                      <a:pt x="449124" y="212710"/>
                      <a:pt x="462591" y="219737"/>
                    </a:cubicBezTo>
                    <a:cubicBezTo>
                      <a:pt x="534615" y="254870"/>
                      <a:pt x="601369" y="240817"/>
                      <a:pt x="666951" y="200413"/>
                    </a:cubicBezTo>
                    <a:cubicBezTo>
                      <a:pt x="747759" y="150055"/>
                      <a:pt x="815684" y="87400"/>
                      <a:pt x="869555" y="8935"/>
                    </a:cubicBezTo>
                    <a:cubicBezTo>
                      <a:pt x="872483" y="4836"/>
                      <a:pt x="874239" y="-1019"/>
                      <a:pt x="881266" y="152"/>
                    </a:cubicBezTo>
                    <a:cubicBezTo>
                      <a:pt x="858430" y="133074"/>
                      <a:pt x="779379" y="225592"/>
                      <a:pt x="668708" y="295859"/>
                    </a:cubicBezTo>
                    <a:close/>
                  </a:path>
                </a:pathLst>
              </a:custGeom>
              <a:solidFill>
                <a:srgbClr val="2D1F1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232" name="Google Shape;232;p24"/>
          <p:cNvGrpSpPr/>
          <p:nvPr/>
        </p:nvGrpSpPr>
        <p:grpSpPr>
          <a:xfrm>
            <a:off x="6990187" y="3964101"/>
            <a:ext cx="1247857" cy="1247857"/>
            <a:chOff x="5914525" y="3222230"/>
            <a:chExt cx="1741367" cy="1741367"/>
          </a:xfrm>
        </p:grpSpPr>
        <p:sp>
          <p:nvSpPr>
            <p:cNvPr id="233" name="Google Shape;233;p24"/>
            <p:cNvSpPr/>
            <p:nvPr/>
          </p:nvSpPr>
          <p:spPr>
            <a:xfrm>
              <a:off x="5914525" y="3222230"/>
              <a:ext cx="1741367" cy="174136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34" name="Google Shape;234;p24"/>
            <p:cNvGrpSpPr/>
            <p:nvPr/>
          </p:nvGrpSpPr>
          <p:grpSpPr>
            <a:xfrm>
              <a:off x="6188520" y="3478652"/>
              <a:ext cx="1193376" cy="1228522"/>
              <a:chOff x="6162914" y="3415961"/>
              <a:chExt cx="1193376" cy="1228522"/>
            </a:xfrm>
          </p:grpSpPr>
          <p:sp>
            <p:nvSpPr>
              <p:cNvPr id="235" name="Google Shape;235;p24"/>
              <p:cNvSpPr/>
              <p:nvPr/>
            </p:nvSpPr>
            <p:spPr>
              <a:xfrm>
                <a:off x="6461289" y="3415961"/>
                <a:ext cx="605647" cy="1035692"/>
              </a:xfrm>
              <a:custGeom>
                <a:avLst/>
                <a:gdLst/>
                <a:ahLst/>
                <a:cxnLst/>
                <a:rect l="l" t="t" r="r" b="b"/>
                <a:pathLst>
                  <a:path w="989594" h="1692265" extrusionOk="0">
                    <a:moveTo>
                      <a:pt x="216364" y="1501182"/>
                    </a:moveTo>
                    <a:cubicBezTo>
                      <a:pt x="186501" y="1463120"/>
                      <a:pt x="153709" y="1427987"/>
                      <a:pt x="128530" y="1386412"/>
                    </a:cubicBezTo>
                    <a:cubicBezTo>
                      <a:pt x="85784" y="1316731"/>
                      <a:pt x="59434" y="1272814"/>
                      <a:pt x="36597" y="1159215"/>
                    </a:cubicBezTo>
                    <a:cubicBezTo>
                      <a:pt x="36597" y="1154531"/>
                      <a:pt x="37183" y="1149261"/>
                      <a:pt x="35426" y="1145162"/>
                    </a:cubicBezTo>
                    <a:cubicBezTo>
                      <a:pt x="16103" y="1065526"/>
                      <a:pt x="23130" y="1008141"/>
                      <a:pt x="13175" y="938460"/>
                    </a:cubicBezTo>
                    <a:cubicBezTo>
                      <a:pt x="2635" y="906254"/>
                      <a:pt x="878" y="872877"/>
                      <a:pt x="2635" y="839500"/>
                    </a:cubicBezTo>
                    <a:cubicBezTo>
                      <a:pt x="3806" y="820762"/>
                      <a:pt x="3806" y="802024"/>
                      <a:pt x="6734" y="783872"/>
                    </a:cubicBezTo>
                    <a:cubicBezTo>
                      <a:pt x="12590" y="745225"/>
                      <a:pt x="7319" y="707749"/>
                      <a:pt x="1464" y="670274"/>
                    </a:cubicBezTo>
                    <a:cubicBezTo>
                      <a:pt x="293" y="661490"/>
                      <a:pt x="-2049" y="651536"/>
                      <a:pt x="3806" y="643338"/>
                    </a:cubicBezTo>
                    <a:cubicBezTo>
                      <a:pt x="-878" y="581854"/>
                      <a:pt x="-293" y="520371"/>
                      <a:pt x="1464" y="458301"/>
                    </a:cubicBezTo>
                    <a:cubicBezTo>
                      <a:pt x="4392" y="373981"/>
                      <a:pt x="10247" y="298444"/>
                      <a:pt x="43624" y="223492"/>
                    </a:cubicBezTo>
                    <a:cubicBezTo>
                      <a:pt x="45966" y="218222"/>
                      <a:pt x="51236" y="212952"/>
                      <a:pt x="50065" y="206511"/>
                    </a:cubicBezTo>
                    <a:cubicBezTo>
                      <a:pt x="49480" y="191286"/>
                      <a:pt x="57678" y="179575"/>
                      <a:pt x="65875" y="169035"/>
                    </a:cubicBezTo>
                    <a:cubicBezTo>
                      <a:pt x="81685" y="149712"/>
                      <a:pt x="116233" y="113993"/>
                      <a:pt x="139656" y="101110"/>
                    </a:cubicBezTo>
                    <a:cubicBezTo>
                      <a:pt x="147854" y="94669"/>
                      <a:pt x="156051" y="89399"/>
                      <a:pt x="165420" y="85300"/>
                    </a:cubicBezTo>
                    <a:cubicBezTo>
                      <a:pt x="209337" y="66562"/>
                      <a:pt x="253254" y="48410"/>
                      <a:pt x="296000" y="27915"/>
                    </a:cubicBezTo>
                    <a:cubicBezTo>
                      <a:pt x="355142" y="-191"/>
                      <a:pt x="416625" y="-3119"/>
                      <a:pt x="481037" y="2151"/>
                    </a:cubicBezTo>
                    <a:cubicBezTo>
                      <a:pt x="581753" y="10349"/>
                      <a:pt x="680712" y="22060"/>
                      <a:pt x="776158" y="57193"/>
                    </a:cubicBezTo>
                    <a:cubicBezTo>
                      <a:pt x="830615" y="77688"/>
                      <a:pt x="872776" y="122776"/>
                      <a:pt x="900297" y="173720"/>
                    </a:cubicBezTo>
                    <a:cubicBezTo>
                      <a:pt x="960024" y="283219"/>
                      <a:pt x="998671" y="398574"/>
                      <a:pt x="993401" y="525641"/>
                    </a:cubicBezTo>
                    <a:cubicBezTo>
                      <a:pt x="991644" y="566044"/>
                      <a:pt x="991059" y="606448"/>
                      <a:pt x="988716" y="647437"/>
                    </a:cubicBezTo>
                    <a:cubicBezTo>
                      <a:pt x="993401" y="656220"/>
                      <a:pt x="992815" y="665589"/>
                      <a:pt x="991059" y="674958"/>
                    </a:cubicBezTo>
                    <a:cubicBezTo>
                      <a:pt x="978762" y="741126"/>
                      <a:pt x="983446" y="807880"/>
                      <a:pt x="981690" y="874634"/>
                    </a:cubicBezTo>
                    <a:cubicBezTo>
                      <a:pt x="981104" y="901569"/>
                      <a:pt x="982275" y="929091"/>
                      <a:pt x="965880" y="953099"/>
                    </a:cubicBezTo>
                    <a:cubicBezTo>
                      <a:pt x="951241" y="1002871"/>
                      <a:pt x="955339" y="1053815"/>
                      <a:pt x="955339" y="1105344"/>
                    </a:cubicBezTo>
                    <a:cubicBezTo>
                      <a:pt x="954754" y="1179710"/>
                      <a:pt x="923719" y="1249977"/>
                      <a:pt x="911423" y="1322001"/>
                    </a:cubicBezTo>
                    <a:cubicBezTo>
                      <a:pt x="900882" y="1383484"/>
                      <a:pt x="867506" y="1432671"/>
                      <a:pt x="832372" y="1481273"/>
                    </a:cubicBezTo>
                    <a:cubicBezTo>
                      <a:pt x="825345" y="1491227"/>
                      <a:pt x="817148" y="1501182"/>
                      <a:pt x="810121" y="1511136"/>
                    </a:cubicBezTo>
                    <a:cubicBezTo>
                      <a:pt x="805436" y="1530460"/>
                      <a:pt x="790797" y="1543342"/>
                      <a:pt x="777330" y="1555639"/>
                    </a:cubicBezTo>
                    <a:cubicBezTo>
                      <a:pt x="734584" y="1593700"/>
                      <a:pt x="691838" y="1631176"/>
                      <a:pt x="644993" y="1663382"/>
                    </a:cubicBezTo>
                    <a:cubicBezTo>
                      <a:pt x="606346" y="1689732"/>
                      <a:pt x="561844" y="1693245"/>
                      <a:pt x="517341" y="1692660"/>
                    </a:cubicBezTo>
                    <a:cubicBezTo>
                      <a:pt x="431850" y="1691488"/>
                      <a:pt x="363339" y="1651670"/>
                      <a:pt x="304783" y="1592529"/>
                    </a:cubicBezTo>
                    <a:cubicBezTo>
                      <a:pt x="280776" y="1568521"/>
                      <a:pt x="253840" y="1548612"/>
                      <a:pt x="231003" y="1524019"/>
                    </a:cubicBezTo>
                    <a:cubicBezTo>
                      <a:pt x="224562" y="1517578"/>
                      <a:pt x="216364" y="1511722"/>
                      <a:pt x="216364" y="1501182"/>
                    </a:cubicBezTo>
                    <a:close/>
                  </a:path>
                </a:pathLst>
              </a:custGeom>
              <a:solidFill>
                <a:srgbClr val="714B2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6" name="Google Shape;236;p24"/>
              <p:cNvSpPr/>
              <p:nvPr/>
            </p:nvSpPr>
            <p:spPr>
              <a:xfrm>
                <a:off x="6162914" y="4357786"/>
                <a:ext cx="1193376" cy="286697"/>
              </a:xfrm>
              <a:custGeom>
                <a:avLst/>
                <a:gdLst/>
                <a:ahLst/>
                <a:cxnLst/>
                <a:rect l="l" t="t" r="r" b="b"/>
                <a:pathLst>
                  <a:path w="1949911" h="468447" extrusionOk="0">
                    <a:moveTo>
                      <a:pt x="1948526" y="469970"/>
                    </a:moveTo>
                    <a:cubicBezTo>
                      <a:pt x="1680340" y="469970"/>
                      <a:pt x="1412154" y="469970"/>
                      <a:pt x="1143968" y="469970"/>
                    </a:cubicBezTo>
                    <a:cubicBezTo>
                      <a:pt x="771552" y="469970"/>
                      <a:pt x="399722" y="469970"/>
                      <a:pt x="27307" y="469970"/>
                    </a:cubicBezTo>
                    <a:cubicBezTo>
                      <a:pt x="-3142" y="469970"/>
                      <a:pt x="-1971" y="469970"/>
                      <a:pt x="2128" y="440107"/>
                    </a:cubicBezTo>
                    <a:cubicBezTo>
                      <a:pt x="10325" y="382722"/>
                      <a:pt x="24964" y="327094"/>
                      <a:pt x="53071" y="275565"/>
                    </a:cubicBezTo>
                    <a:cubicBezTo>
                      <a:pt x="103429" y="184803"/>
                      <a:pt x="178381" y="122734"/>
                      <a:pt x="278511" y="94041"/>
                    </a:cubicBezTo>
                    <a:cubicBezTo>
                      <a:pt x="372201" y="67691"/>
                      <a:pt x="464134" y="34900"/>
                      <a:pt x="557238" y="6208"/>
                    </a:cubicBezTo>
                    <a:cubicBezTo>
                      <a:pt x="565435" y="3865"/>
                      <a:pt x="573048" y="-1405"/>
                      <a:pt x="581831" y="352"/>
                    </a:cubicBezTo>
                    <a:cubicBezTo>
                      <a:pt x="591786" y="7379"/>
                      <a:pt x="592371" y="19090"/>
                      <a:pt x="596470" y="29044"/>
                    </a:cubicBezTo>
                    <a:cubicBezTo>
                      <a:pt x="650341" y="171335"/>
                      <a:pt x="744031" y="274394"/>
                      <a:pt x="885151" y="335877"/>
                    </a:cubicBezTo>
                    <a:cubicBezTo>
                      <a:pt x="948391" y="363399"/>
                      <a:pt x="1005776" y="359885"/>
                      <a:pt x="1067259" y="331193"/>
                    </a:cubicBezTo>
                    <a:cubicBezTo>
                      <a:pt x="1200181" y="267952"/>
                      <a:pt x="1296213" y="170750"/>
                      <a:pt x="1354769" y="36071"/>
                    </a:cubicBezTo>
                    <a:cubicBezTo>
                      <a:pt x="1360039" y="23774"/>
                      <a:pt x="1362381" y="8550"/>
                      <a:pt x="1375849" y="938"/>
                    </a:cubicBezTo>
                    <a:cubicBezTo>
                      <a:pt x="1477151" y="31972"/>
                      <a:pt x="1577281" y="64763"/>
                      <a:pt x="1677997" y="96384"/>
                    </a:cubicBezTo>
                    <a:cubicBezTo>
                      <a:pt x="1836684" y="146742"/>
                      <a:pt x="1922761" y="260926"/>
                      <a:pt x="1947940" y="423126"/>
                    </a:cubicBezTo>
                    <a:cubicBezTo>
                      <a:pt x="1950282" y="438350"/>
                      <a:pt x="1958480" y="454160"/>
                      <a:pt x="1948526" y="46997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7" name="Google Shape;237;p24"/>
              <p:cNvSpPr/>
              <p:nvPr/>
            </p:nvSpPr>
            <p:spPr>
              <a:xfrm>
                <a:off x="6413005" y="3571603"/>
                <a:ext cx="696472" cy="1011170"/>
              </a:xfrm>
              <a:custGeom>
                <a:avLst/>
                <a:gdLst/>
                <a:ahLst/>
                <a:cxnLst/>
                <a:rect l="l" t="t" r="r" b="b"/>
                <a:pathLst>
                  <a:path w="1016287" h="1475493" extrusionOk="0">
                    <a:moveTo>
                      <a:pt x="252462" y="1114041"/>
                    </a:moveTo>
                    <a:cubicBezTo>
                      <a:pt x="292728" y="1150647"/>
                      <a:pt x="331425" y="1188821"/>
                      <a:pt x="373260" y="1223335"/>
                    </a:cubicBezTo>
                    <a:cubicBezTo>
                      <a:pt x="443333" y="1280857"/>
                      <a:pt x="522818" y="1293408"/>
                      <a:pt x="608580" y="1265692"/>
                    </a:cubicBezTo>
                    <a:cubicBezTo>
                      <a:pt x="640478" y="1255234"/>
                      <a:pt x="663488" y="1230133"/>
                      <a:pt x="689111" y="1210261"/>
                    </a:cubicBezTo>
                    <a:cubicBezTo>
                      <a:pt x="723103" y="1183591"/>
                      <a:pt x="754478" y="1153785"/>
                      <a:pt x="782716" y="1121885"/>
                    </a:cubicBezTo>
                    <a:cubicBezTo>
                      <a:pt x="809386" y="1130252"/>
                      <a:pt x="836056" y="1139142"/>
                      <a:pt x="862726" y="1147509"/>
                    </a:cubicBezTo>
                    <a:cubicBezTo>
                      <a:pt x="827166" y="1244775"/>
                      <a:pt x="770689" y="1326876"/>
                      <a:pt x="687543" y="1389628"/>
                    </a:cubicBezTo>
                    <a:cubicBezTo>
                      <a:pt x="637341" y="1427801"/>
                      <a:pt x="581387" y="1454995"/>
                      <a:pt x="520727" y="1472774"/>
                    </a:cubicBezTo>
                    <a:cubicBezTo>
                      <a:pt x="510791" y="1475912"/>
                      <a:pt x="501379" y="1476434"/>
                      <a:pt x="491966" y="1473819"/>
                    </a:cubicBezTo>
                    <a:cubicBezTo>
                      <a:pt x="318352" y="1429371"/>
                      <a:pt x="206443" y="1319555"/>
                      <a:pt x="154673" y="1148555"/>
                    </a:cubicBezTo>
                    <a:cubicBezTo>
                      <a:pt x="185526" y="1131298"/>
                      <a:pt x="221086" y="1128160"/>
                      <a:pt x="252462" y="1114041"/>
                    </a:cubicBezTo>
                    <a:close/>
                    <a:moveTo>
                      <a:pt x="943780" y="350558"/>
                    </a:moveTo>
                    <a:cubicBezTo>
                      <a:pt x="964697" y="344283"/>
                      <a:pt x="985615" y="354742"/>
                      <a:pt x="999211" y="378797"/>
                    </a:cubicBezTo>
                    <a:cubicBezTo>
                      <a:pt x="1024312" y="424292"/>
                      <a:pt x="1018560" y="470311"/>
                      <a:pt x="1002348" y="515806"/>
                    </a:cubicBezTo>
                    <a:cubicBezTo>
                      <a:pt x="989798" y="550843"/>
                      <a:pt x="970972" y="582219"/>
                      <a:pt x="945871" y="609934"/>
                    </a:cubicBezTo>
                    <a:cubicBezTo>
                      <a:pt x="940119" y="616733"/>
                      <a:pt x="932798" y="621962"/>
                      <a:pt x="923385" y="623531"/>
                    </a:cubicBezTo>
                    <a:cubicBezTo>
                      <a:pt x="932275" y="565485"/>
                      <a:pt x="932275" y="506394"/>
                      <a:pt x="930707" y="447301"/>
                    </a:cubicBezTo>
                    <a:cubicBezTo>
                      <a:pt x="930183" y="414880"/>
                      <a:pt x="937504" y="382457"/>
                      <a:pt x="943780" y="350558"/>
                    </a:cubicBezTo>
                    <a:close/>
                    <a:moveTo>
                      <a:pt x="63159" y="346899"/>
                    </a:moveTo>
                    <a:cubicBezTo>
                      <a:pt x="76755" y="400238"/>
                      <a:pt x="75709" y="454623"/>
                      <a:pt x="70480" y="509008"/>
                    </a:cubicBezTo>
                    <a:cubicBezTo>
                      <a:pt x="66819" y="542998"/>
                      <a:pt x="73094" y="576989"/>
                      <a:pt x="71526" y="610980"/>
                    </a:cubicBezTo>
                    <a:cubicBezTo>
                      <a:pt x="24462" y="559210"/>
                      <a:pt x="-3776" y="500118"/>
                      <a:pt x="408" y="428476"/>
                    </a:cubicBezTo>
                    <a:cubicBezTo>
                      <a:pt x="2499" y="393440"/>
                      <a:pt x="26031" y="346375"/>
                      <a:pt x="63159" y="346899"/>
                    </a:cubicBezTo>
                    <a:close/>
                    <a:moveTo>
                      <a:pt x="537330" y="781"/>
                    </a:moveTo>
                    <a:cubicBezTo>
                      <a:pt x="605050" y="3592"/>
                      <a:pt x="672378" y="14051"/>
                      <a:pt x="739313" y="33138"/>
                    </a:cubicBezTo>
                    <a:cubicBezTo>
                      <a:pt x="741405" y="33661"/>
                      <a:pt x="743496" y="34184"/>
                      <a:pt x="745589" y="34707"/>
                    </a:cubicBezTo>
                    <a:cubicBezTo>
                      <a:pt x="804680" y="51441"/>
                      <a:pt x="842331" y="84908"/>
                      <a:pt x="861157" y="147660"/>
                    </a:cubicBezTo>
                    <a:cubicBezTo>
                      <a:pt x="885212" y="228715"/>
                      <a:pt x="888873" y="310815"/>
                      <a:pt x="898285" y="393962"/>
                    </a:cubicBezTo>
                    <a:cubicBezTo>
                      <a:pt x="908744" y="484952"/>
                      <a:pt x="874753" y="563392"/>
                      <a:pt x="848083" y="644970"/>
                    </a:cubicBezTo>
                    <a:cubicBezTo>
                      <a:pt x="837102" y="678437"/>
                      <a:pt x="824028" y="711382"/>
                      <a:pt x="811478" y="744850"/>
                    </a:cubicBezTo>
                    <a:cubicBezTo>
                      <a:pt x="807294" y="756354"/>
                      <a:pt x="801542" y="766290"/>
                      <a:pt x="787423" y="767859"/>
                    </a:cubicBezTo>
                    <a:cubicBezTo>
                      <a:pt x="771735" y="769428"/>
                      <a:pt x="765460" y="758969"/>
                      <a:pt x="758661" y="747987"/>
                    </a:cubicBezTo>
                    <a:cubicBezTo>
                      <a:pt x="710552" y="666410"/>
                      <a:pt x="633157" y="630850"/>
                      <a:pt x="553149" y="653859"/>
                    </a:cubicBezTo>
                    <a:cubicBezTo>
                      <a:pt x="536937" y="658565"/>
                      <a:pt x="521250" y="664318"/>
                      <a:pt x="505038" y="677914"/>
                    </a:cubicBezTo>
                    <a:cubicBezTo>
                      <a:pt x="528048" y="678960"/>
                      <a:pt x="547397" y="681575"/>
                      <a:pt x="566222" y="687327"/>
                    </a:cubicBezTo>
                    <a:cubicBezTo>
                      <a:pt x="609625" y="700924"/>
                      <a:pt x="629497" y="733345"/>
                      <a:pt x="636295" y="775180"/>
                    </a:cubicBezTo>
                    <a:cubicBezTo>
                      <a:pt x="641002" y="803941"/>
                      <a:pt x="628974" y="826950"/>
                      <a:pt x="605965" y="844207"/>
                    </a:cubicBezTo>
                    <a:cubicBezTo>
                      <a:pt x="551580" y="884995"/>
                      <a:pt x="459020" y="886564"/>
                      <a:pt x="403066" y="846822"/>
                    </a:cubicBezTo>
                    <a:cubicBezTo>
                      <a:pt x="350250" y="809170"/>
                      <a:pt x="360187" y="726025"/>
                      <a:pt x="421369" y="694648"/>
                    </a:cubicBezTo>
                    <a:cubicBezTo>
                      <a:pt x="444901" y="682621"/>
                      <a:pt x="470002" y="678437"/>
                      <a:pt x="500332" y="678437"/>
                    </a:cubicBezTo>
                    <a:cubicBezTo>
                      <a:pt x="432874" y="628759"/>
                      <a:pt x="335608" y="641309"/>
                      <a:pt x="278086" y="704061"/>
                    </a:cubicBezTo>
                    <a:cubicBezTo>
                      <a:pt x="265535" y="718180"/>
                      <a:pt x="254554" y="733345"/>
                      <a:pt x="245663" y="750079"/>
                    </a:cubicBezTo>
                    <a:cubicBezTo>
                      <a:pt x="240435" y="760537"/>
                      <a:pt x="233113" y="768382"/>
                      <a:pt x="220040" y="767859"/>
                    </a:cubicBezTo>
                    <a:cubicBezTo>
                      <a:pt x="206967" y="767336"/>
                      <a:pt x="200691" y="759492"/>
                      <a:pt x="195985" y="747987"/>
                    </a:cubicBezTo>
                    <a:cubicBezTo>
                      <a:pt x="161994" y="664841"/>
                      <a:pt x="132710" y="579603"/>
                      <a:pt x="106563" y="493841"/>
                    </a:cubicBezTo>
                    <a:cubicBezTo>
                      <a:pt x="105517" y="489658"/>
                      <a:pt x="104471" y="485474"/>
                      <a:pt x="104995" y="481291"/>
                    </a:cubicBezTo>
                    <a:cubicBezTo>
                      <a:pt x="110747" y="400236"/>
                      <a:pt x="107609" y="319182"/>
                      <a:pt x="121729" y="239173"/>
                    </a:cubicBezTo>
                    <a:cubicBezTo>
                      <a:pt x="130618" y="187926"/>
                      <a:pt x="148921" y="138770"/>
                      <a:pt x="168269" y="90138"/>
                    </a:cubicBezTo>
                    <a:cubicBezTo>
                      <a:pt x="173499" y="76018"/>
                      <a:pt x="186049" y="68697"/>
                      <a:pt x="197554" y="61376"/>
                    </a:cubicBezTo>
                    <a:cubicBezTo>
                      <a:pt x="238866" y="34707"/>
                      <a:pt x="285407" y="22156"/>
                      <a:pt x="332993" y="14312"/>
                    </a:cubicBezTo>
                    <a:cubicBezTo>
                      <a:pt x="401498" y="2808"/>
                      <a:pt x="469610" y="-2030"/>
                      <a:pt x="537330" y="781"/>
                    </a:cubicBezTo>
                    <a:close/>
                  </a:path>
                </a:pathLst>
              </a:custGeom>
              <a:solidFill>
                <a:srgbClr val="F8DFC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cxnSp>
        <p:nvCxnSpPr>
          <p:cNvPr id="238" name="Google Shape;238;p24"/>
          <p:cNvCxnSpPr>
            <a:stCxn id="205" idx="7"/>
            <a:endCxn id="239" idx="2"/>
          </p:cNvCxnSpPr>
          <p:nvPr/>
        </p:nvCxnSpPr>
        <p:spPr>
          <a:xfrm rot="10800000" flipH="1">
            <a:off x="2722003" y="516117"/>
            <a:ext cx="1173300" cy="202200"/>
          </a:xfrm>
          <a:prstGeom prst="straightConnector1">
            <a:avLst/>
          </a:prstGeom>
          <a:noFill/>
          <a:ln w="19050" cap="flat" cmpd="sng">
            <a:solidFill>
              <a:schemeClr val="lt1"/>
            </a:solidFill>
            <a:prstDash val="solid"/>
            <a:miter lim="800000"/>
            <a:headEnd type="none" w="sm" len="sm"/>
            <a:tailEnd type="none" w="sm" len="sm"/>
          </a:ln>
        </p:spPr>
      </p:cxnSp>
      <p:cxnSp>
        <p:nvCxnSpPr>
          <p:cNvPr id="240" name="Google Shape;240;p24"/>
          <p:cNvCxnSpPr>
            <a:endCxn id="211" idx="0"/>
          </p:cNvCxnSpPr>
          <p:nvPr/>
        </p:nvCxnSpPr>
        <p:spPr>
          <a:xfrm>
            <a:off x="2700932" y="1984133"/>
            <a:ext cx="699000" cy="1071900"/>
          </a:xfrm>
          <a:prstGeom prst="straightConnector1">
            <a:avLst/>
          </a:prstGeom>
          <a:noFill/>
          <a:ln w="19050" cap="flat" cmpd="sng">
            <a:solidFill>
              <a:schemeClr val="lt1"/>
            </a:solidFill>
            <a:prstDash val="solid"/>
            <a:miter lim="800000"/>
            <a:headEnd type="none" w="sm" len="sm"/>
            <a:tailEnd type="none" w="sm" len="sm"/>
          </a:ln>
        </p:spPr>
      </p:cxnSp>
      <p:cxnSp>
        <p:nvCxnSpPr>
          <p:cNvPr id="241" name="Google Shape;241;p24"/>
          <p:cNvCxnSpPr>
            <a:stCxn id="242" idx="4"/>
            <a:endCxn id="243" idx="7"/>
          </p:cNvCxnSpPr>
          <p:nvPr/>
        </p:nvCxnSpPr>
        <p:spPr>
          <a:xfrm flipH="1">
            <a:off x="4533845" y="4273624"/>
            <a:ext cx="710100" cy="1352400"/>
          </a:xfrm>
          <a:prstGeom prst="straightConnector1">
            <a:avLst/>
          </a:prstGeom>
          <a:noFill/>
          <a:ln w="19050" cap="flat" cmpd="sng">
            <a:solidFill>
              <a:schemeClr val="lt1"/>
            </a:solidFill>
            <a:prstDash val="solid"/>
            <a:miter lim="800000"/>
            <a:headEnd type="none" w="sm" len="sm"/>
            <a:tailEnd type="none" w="sm" len="sm"/>
          </a:ln>
        </p:spPr>
      </p:cxnSp>
      <p:cxnSp>
        <p:nvCxnSpPr>
          <p:cNvPr id="244" name="Google Shape;244;p24"/>
          <p:cNvCxnSpPr>
            <a:stCxn id="219" idx="4"/>
            <a:endCxn id="233" idx="0"/>
          </p:cNvCxnSpPr>
          <p:nvPr/>
        </p:nvCxnSpPr>
        <p:spPr>
          <a:xfrm flipH="1">
            <a:off x="7614211" y="3048156"/>
            <a:ext cx="129600" cy="915900"/>
          </a:xfrm>
          <a:prstGeom prst="straightConnector1">
            <a:avLst/>
          </a:prstGeom>
          <a:noFill/>
          <a:ln w="19050" cap="flat" cmpd="sng">
            <a:solidFill>
              <a:schemeClr val="lt1"/>
            </a:solidFill>
            <a:prstDash val="solid"/>
            <a:miter lim="800000"/>
            <a:headEnd type="none" w="sm" len="sm"/>
            <a:tailEnd type="none" w="sm" len="sm"/>
          </a:ln>
        </p:spPr>
      </p:cxnSp>
      <p:cxnSp>
        <p:nvCxnSpPr>
          <p:cNvPr id="245" name="Google Shape;245;p24"/>
          <p:cNvCxnSpPr>
            <a:stCxn id="226" idx="3"/>
            <a:endCxn id="211" idx="7"/>
          </p:cNvCxnSpPr>
          <p:nvPr/>
        </p:nvCxnSpPr>
        <p:spPr>
          <a:xfrm flipH="1">
            <a:off x="3871367" y="3100044"/>
            <a:ext cx="475200" cy="151200"/>
          </a:xfrm>
          <a:prstGeom prst="straightConnector1">
            <a:avLst/>
          </a:prstGeom>
          <a:noFill/>
          <a:ln w="19050" cap="flat" cmpd="sng">
            <a:solidFill>
              <a:schemeClr val="lt1"/>
            </a:solidFill>
            <a:prstDash val="solid"/>
            <a:miter lim="800000"/>
            <a:headEnd type="none" w="sm" len="sm"/>
            <a:tailEnd type="none" w="sm" len="sm"/>
          </a:ln>
        </p:spPr>
      </p:cxnSp>
      <p:cxnSp>
        <p:nvCxnSpPr>
          <p:cNvPr id="246" name="Google Shape;246;p24"/>
          <p:cNvCxnSpPr>
            <a:stCxn id="219" idx="1"/>
            <a:endCxn id="247" idx="6"/>
          </p:cNvCxnSpPr>
          <p:nvPr/>
        </p:nvCxnSpPr>
        <p:spPr>
          <a:xfrm rot="10800000">
            <a:off x="5871262" y="1615432"/>
            <a:ext cx="1535700" cy="619500"/>
          </a:xfrm>
          <a:prstGeom prst="straightConnector1">
            <a:avLst/>
          </a:prstGeom>
          <a:noFill/>
          <a:ln w="19050" cap="flat" cmpd="sng">
            <a:solidFill>
              <a:schemeClr val="lt1"/>
            </a:solidFill>
            <a:prstDash val="solid"/>
            <a:miter lim="800000"/>
            <a:headEnd type="none" w="sm" len="sm"/>
            <a:tailEnd type="none" w="sm" len="sm"/>
          </a:ln>
        </p:spPr>
      </p:cxnSp>
      <p:cxnSp>
        <p:nvCxnSpPr>
          <p:cNvPr id="248" name="Google Shape;248;p24"/>
          <p:cNvCxnSpPr>
            <a:stCxn id="233" idx="1"/>
            <a:endCxn id="249" idx="5"/>
          </p:cNvCxnSpPr>
          <p:nvPr/>
        </p:nvCxnSpPr>
        <p:spPr>
          <a:xfrm rot="10800000">
            <a:off x="6381531" y="2971745"/>
            <a:ext cx="791400" cy="1175100"/>
          </a:xfrm>
          <a:prstGeom prst="straightConnector1">
            <a:avLst/>
          </a:prstGeom>
          <a:noFill/>
          <a:ln w="19050" cap="flat" cmpd="sng">
            <a:solidFill>
              <a:schemeClr val="lt1"/>
            </a:solidFill>
            <a:prstDash val="solid"/>
            <a:miter lim="800000"/>
            <a:headEnd type="none" w="sm" len="sm"/>
            <a:tailEnd type="none" w="sm" len="sm"/>
          </a:ln>
        </p:spPr>
      </p:cxnSp>
      <p:sp>
        <p:nvSpPr>
          <p:cNvPr id="239" name="Google Shape;239;p24"/>
          <p:cNvSpPr/>
          <p:nvPr/>
        </p:nvSpPr>
        <p:spPr>
          <a:xfrm>
            <a:off x="3895287" y="363624"/>
            <a:ext cx="305266" cy="30526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3" name="Google Shape;243;p24"/>
          <p:cNvSpPr/>
          <p:nvPr/>
        </p:nvSpPr>
        <p:spPr>
          <a:xfrm>
            <a:off x="4403515" y="5603550"/>
            <a:ext cx="152866" cy="15286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24"/>
          <p:cNvSpPr/>
          <p:nvPr/>
        </p:nvSpPr>
        <p:spPr>
          <a:xfrm>
            <a:off x="743676" y="2720811"/>
            <a:ext cx="219482" cy="21948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24"/>
          <p:cNvSpPr/>
          <p:nvPr/>
        </p:nvSpPr>
        <p:spPr>
          <a:xfrm>
            <a:off x="5131167" y="4048068"/>
            <a:ext cx="225556" cy="225556"/>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9" name="Google Shape;249;p24"/>
          <p:cNvSpPr/>
          <p:nvPr/>
        </p:nvSpPr>
        <p:spPr>
          <a:xfrm>
            <a:off x="6194244" y="2784474"/>
            <a:ext cx="219482" cy="21948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1" name="Google Shape;251;p24"/>
          <p:cNvSpPr/>
          <p:nvPr/>
        </p:nvSpPr>
        <p:spPr>
          <a:xfrm>
            <a:off x="6637653" y="581568"/>
            <a:ext cx="219482" cy="21948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24"/>
          <p:cNvSpPr/>
          <p:nvPr/>
        </p:nvSpPr>
        <p:spPr>
          <a:xfrm>
            <a:off x="5715109" y="1537296"/>
            <a:ext cx="156190" cy="15619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p24"/>
          <p:cNvSpPr/>
          <p:nvPr/>
        </p:nvSpPr>
        <p:spPr>
          <a:xfrm flipH="1">
            <a:off x="1287746" y="4394705"/>
            <a:ext cx="1129850" cy="718890"/>
          </a:xfrm>
          <a:custGeom>
            <a:avLst/>
            <a:gdLst/>
            <a:ahLst/>
            <a:cxnLst/>
            <a:rect l="l" t="t" r="r" b="b"/>
            <a:pathLst>
              <a:path w="3980365" h="2532594" extrusionOk="0">
                <a:moveTo>
                  <a:pt x="1988360" y="58973"/>
                </a:moveTo>
                <a:cubicBezTo>
                  <a:pt x="1988306" y="58975"/>
                  <a:pt x="1988252" y="58977"/>
                  <a:pt x="1988199" y="58995"/>
                </a:cubicBezTo>
                <a:cubicBezTo>
                  <a:pt x="1988145" y="58977"/>
                  <a:pt x="1988091" y="58975"/>
                  <a:pt x="1988037" y="58973"/>
                </a:cubicBezTo>
                <a:lnTo>
                  <a:pt x="1988037" y="59017"/>
                </a:lnTo>
                <a:cubicBezTo>
                  <a:pt x="1574406" y="74019"/>
                  <a:pt x="1375335" y="406725"/>
                  <a:pt x="1370318" y="708381"/>
                </a:cubicBezTo>
                <a:cubicBezTo>
                  <a:pt x="1362506" y="1089140"/>
                  <a:pt x="1497435" y="1312904"/>
                  <a:pt x="1568575" y="1407072"/>
                </a:cubicBezTo>
                <a:cubicBezTo>
                  <a:pt x="1631785" y="1490670"/>
                  <a:pt x="1727890" y="1649476"/>
                  <a:pt x="1617443" y="1704159"/>
                </a:cubicBezTo>
                <a:cubicBezTo>
                  <a:pt x="1318592" y="1846636"/>
                  <a:pt x="1062028" y="1946829"/>
                  <a:pt x="927030" y="2049664"/>
                </a:cubicBezTo>
                <a:cubicBezTo>
                  <a:pt x="705669" y="2234426"/>
                  <a:pt x="740656" y="2445615"/>
                  <a:pt x="754501" y="2532594"/>
                </a:cubicBezTo>
                <a:lnTo>
                  <a:pt x="1988199" y="2531551"/>
                </a:lnTo>
                <a:lnTo>
                  <a:pt x="3221896" y="2532594"/>
                </a:lnTo>
                <a:cubicBezTo>
                  <a:pt x="3235741" y="2445615"/>
                  <a:pt x="3270728" y="2234426"/>
                  <a:pt x="3049367" y="2049664"/>
                </a:cubicBezTo>
                <a:cubicBezTo>
                  <a:pt x="2914369" y="1946829"/>
                  <a:pt x="2657805" y="1846636"/>
                  <a:pt x="2358954" y="1704159"/>
                </a:cubicBezTo>
                <a:cubicBezTo>
                  <a:pt x="2248507" y="1649476"/>
                  <a:pt x="2344612" y="1490670"/>
                  <a:pt x="2407822" y="1407072"/>
                </a:cubicBezTo>
                <a:cubicBezTo>
                  <a:pt x="2478962" y="1312904"/>
                  <a:pt x="2613891" y="1089140"/>
                  <a:pt x="2606079" y="708381"/>
                </a:cubicBezTo>
                <a:cubicBezTo>
                  <a:pt x="2601062" y="406725"/>
                  <a:pt x="2401991" y="74019"/>
                  <a:pt x="1988360" y="59017"/>
                </a:cubicBezTo>
                <a:close/>
                <a:moveTo>
                  <a:pt x="1093515" y="0"/>
                </a:moveTo>
                <a:cubicBezTo>
                  <a:pt x="736613" y="12826"/>
                  <a:pt x="553627" y="327881"/>
                  <a:pt x="549299" y="588096"/>
                </a:cubicBezTo>
                <a:cubicBezTo>
                  <a:pt x="542562" y="916461"/>
                  <a:pt x="658924" y="1109434"/>
                  <a:pt x="720275" y="1190644"/>
                </a:cubicBezTo>
                <a:cubicBezTo>
                  <a:pt x="774787" y="1262738"/>
                  <a:pt x="857667" y="1399692"/>
                  <a:pt x="762418" y="1446850"/>
                </a:cubicBezTo>
                <a:cubicBezTo>
                  <a:pt x="504691" y="1569722"/>
                  <a:pt x="283431" y="1656128"/>
                  <a:pt x="167010" y="1744812"/>
                </a:cubicBezTo>
                <a:cubicBezTo>
                  <a:pt x="-23891" y="1904150"/>
                  <a:pt x="672" y="2013351"/>
                  <a:pt x="1392" y="2161289"/>
                </a:cubicBezTo>
                <a:cubicBezTo>
                  <a:pt x="356083" y="2160989"/>
                  <a:pt x="261990" y="2166300"/>
                  <a:pt x="616681" y="2166000"/>
                </a:cubicBezTo>
                <a:cubicBezTo>
                  <a:pt x="794788" y="1846239"/>
                  <a:pt x="1045824" y="1778915"/>
                  <a:pt x="1453932" y="1593789"/>
                </a:cubicBezTo>
                <a:cubicBezTo>
                  <a:pt x="1171572" y="1115084"/>
                  <a:pt x="1046285" y="714919"/>
                  <a:pt x="1414663" y="124017"/>
                </a:cubicBezTo>
                <a:cubicBezTo>
                  <a:pt x="1309485" y="41539"/>
                  <a:pt x="1305280" y="26381"/>
                  <a:pt x="1093515" y="0"/>
                </a:cubicBezTo>
                <a:close/>
                <a:moveTo>
                  <a:pt x="2886850" y="0"/>
                </a:moveTo>
                <a:cubicBezTo>
                  <a:pt x="2675085" y="26381"/>
                  <a:pt x="2670880" y="41539"/>
                  <a:pt x="2565702" y="124017"/>
                </a:cubicBezTo>
                <a:cubicBezTo>
                  <a:pt x="2934080" y="714919"/>
                  <a:pt x="2808793" y="1115084"/>
                  <a:pt x="2526433" y="1593789"/>
                </a:cubicBezTo>
                <a:cubicBezTo>
                  <a:pt x="2934542" y="1778915"/>
                  <a:pt x="3185577" y="1846239"/>
                  <a:pt x="3363685" y="2166000"/>
                </a:cubicBezTo>
                <a:cubicBezTo>
                  <a:pt x="3718376" y="2166300"/>
                  <a:pt x="3624282" y="2160989"/>
                  <a:pt x="3978973" y="2161289"/>
                </a:cubicBezTo>
                <a:cubicBezTo>
                  <a:pt x="3979693" y="2013351"/>
                  <a:pt x="4004256" y="1904150"/>
                  <a:pt x="3813355" y="1744812"/>
                </a:cubicBezTo>
                <a:cubicBezTo>
                  <a:pt x="3696934" y="1656128"/>
                  <a:pt x="3475674" y="1569722"/>
                  <a:pt x="3217947" y="1446850"/>
                </a:cubicBezTo>
                <a:cubicBezTo>
                  <a:pt x="3122698" y="1399692"/>
                  <a:pt x="3205579" y="1262738"/>
                  <a:pt x="3260090" y="1190644"/>
                </a:cubicBezTo>
                <a:cubicBezTo>
                  <a:pt x="3321441" y="1109434"/>
                  <a:pt x="3437803" y="916461"/>
                  <a:pt x="3431066" y="588096"/>
                </a:cubicBezTo>
                <a:cubicBezTo>
                  <a:pt x="3426739" y="327881"/>
                  <a:pt x="3243752" y="12826"/>
                  <a:pt x="2886850"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253" name="Google Shape;253;p24"/>
          <p:cNvCxnSpPr>
            <a:stCxn id="250" idx="4"/>
          </p:cNvCxnSpPr>
          <p:nvPr/>
        </p:nvCxnSpPr>
        <p:spPr>
          <a:xfrm>
            <a:off x="853417" y="2940293"/>
            <a:ext cx="764100" cy="1448700"/>
          </a:xfrm>
          <a:prstGeom prst="straightConnector1">
            <a:avLst/>
          </a:prstGeom>
          <a:noFill/>
          <a:ln w="19050" cap="flat" cmpd="sng">
            <a:solidFill>
              <a:schemeClr val="lt1"/>
            </a:solidFill>
            <a:prstDash val="solid"/>
            <a:miter lim="800000"/>
            <a:headEnd type="none" w="sm" len="sm"/>
            <a:tailEnd type="none" w="sm" len="sm"/>
          </a:ln>
        </p:spPr>
      </p:cxnSp>
      <p:cxnSp>
        <p:nvCxnSpPr>
          <p:cNvPr id="254" name="Google Shape;254;p24"/>
          <p:cNvCxnSpPr>
            <a:stCxn id="205" idx="3"/>
            <a:endCxn id="250" idx="0"/>
          </p:cNvCxnSpPr>
          <p:nvPr/>
        </p:nvCxnSpPr>
        <p:spPr>
          <a:xfrm flipH="1">
            <a:off x="853520" y="1877600"/>
            <a:ext cx="709200" cy="843300"/>
          </a:xfrm>
          <a:prstGeom prst="straightConnector1">
            <a:avLst/>
          </a:prstGeom>
          <a:noFill/>
          <a:ln w="19050" cap="flat" cmpd="sng">
            <a:solidFill>
              <a:schemeClr val="lt1"/>
            </a:solidFill>
            <a:prstDash val="solid"/>
            <a:miter lim="800000"/>
            <a:headEnd type="none" w="sm" len="sm"/>
            <a:tailEnd type="none" w="sm" len="sm"/>
          </a:ln>
        </p:spPr>
      </p:cxnSp>
      <p:cxnSp>
        <p:nvCxnSpPr>
          <p:cNvPr id="255" name="Google Shape;255;p24"/>
          <p:cNvCxnSpPr>
            <a:stCxn id="211" idx="3"/>
          </p:cNvCxnSpPr>
          <p:nvPr/>
        </p:nvCxnSpPr>
        <p:spPr>
          <a:xfrm flipH="1">
            <a:off x="2171406" y="4193913"/>
            <a:ext cx="757200" cy="303300"/>
          </a:xfrm>
          <a:prstGeom prst="straightConnector1">
            <a:avLst/>
          </a:prstGeom>
          <a:noFill/>
          <a:ln w="19050" cap="flat" cmpd="sng">
            <a:solidFill>
              <a:schemeClr val="lt1"/>
            </a:solidFill>
            <a:prstDash val="solid"/>
            <a:miter lim="800000"/>
            <a:headEnd type="none" w="sm" len="sm"/>
            <a:tailEnd type="none" w="sm" len="sm"/>
          </a:ln>
        </p:spPr>
      </p:cxnSp>
      <p:cxnSp>
        <p:nvCxnSpPr>
          <p:cNvPr id="256" name="Google Shape;256;p24"/>
          <p:cNvCxnSpPr>
            <a:stCxn id="242" idx="2"/>
            <a:endCxn id="211" idx="6"/>
          </p:cNvCxnSpPr>
          <p:nvPr/>
        </p:nvCxnSpPr>
        <p:spPr>
          <a:xfrm rot="10800000">
            <a:off x="4066467" y="3722546"/>
            <a:ext cx="1064700" cy="438300"/>
          </a:xfrm>
          <a:prstGeom prst="straightConnector1">
            <a:avLst/>
          </a:prstGeom>
          <a:noFill/>
          <a:ln w="19050" cap="flat" cmpd="sng">
            <a:solidFill>
              <a:schemeClr val="lt1"/>
            </a:solidFill>
            <a:prstDash val="solid"/>
            <a:miter lim="800000"/>
            <a:headEnd type="none" w="sm" len="sm"/>
            <a:tailEnd type="none" w="sm" len="sm"/>
          </a:ln>
        </p:spPr>
      </p:cxnSp>
      <p:cxnSp>
        <p:nvCxnSpPr>
          <p:cNvPr id="257" name="Google Shape;257;p24"/>
          <p:cNvCxnSpPr>
            <a:stCxn id="242" idx="6"/>
            <a:endCxn id="233" idx="2"/>
          </p:cNvCxnSpPr>
          <p:nvPr/>
        </p:nvCxnSpPr>
        <p:spPr>
          <a:xfrm>
            <a:off x="5356723" y="4160846"/>
            <a:ext cx="1633500" cy="427200"/>
          </a:xfrm>
          <a:prstGeom prst="straightConnector1">
            <a:avLst/>
          </a:prstGeom>
          <a:noFill/>
          <a:ln w="19050" cap="flat" cmpd="sng">
            <a:solidFill>
              <a:schemeClr val="lt1"/>
            </a:solidFill>
            <a:prstDash val="solid"/>
            <a:miter lim="800000"/>
            <a:headEnd type="none" w="sm" len="sm"/>
            <a:tailEnd type="none" w="sm" len="sm"/>
          </a:ln>
        </p:spPr>
      </p:cxnSp>
      <p:cxnSp>
        <p:nvCxnSpPr>
          <p:cNvPr id="258" name="Google Shape;258;p24"/>
          <p:cNvCxnSpPr>
            <a:stCxn id="247" idx="3"/>
            <a:endCxn id="226" idx="7"/>
          </p:cNvCxnSpPr>
          <p:nvPr/>
        </p:nvCxnSpPr>
        <p:spPr>
          <a:xfrm flipH="1">
            <a:off x="5217782" y="1670613"/>
            <a:ext cx="520200" cy="558000"/>
          </a:xfrm>
          <a:prstGeom prst="straightConnector1">
            <a:avLst/>
          </a:prstGeom>
          <a:noFill/>
          <a:ln w="19050" cap="flat" cmpd="sng">
            <a:solidFill>
              <a:schemeClr val="lt1"/>
            </a:solidFill>
            <a:prstDash val="solid"/>
            <a:miter lim="800000"/>
            <a:headEnd type="none" w="sm" len="sm"/>
            <a:tailEnd type="none" w="sm" len="sm"/>
          </a:ln>
        </p:spPr>
      </p:cxnSp>
      <p:cxnSp>
        <p:nvCxnSpPr>
          <p:cNvPr id="259" name="Google Shape;259;p24"/>
          <p:cNvCxnSpPr>
            <a:stCxn id="247" idx="3"/>
            <a:endCxn id="226" idx="7"/>
          </p:cNvCxnSpPr>
          <p:nvPr/>
        </p:nvCxnSpPr>
        <p:spPr>
          <a:xfrm flipH="1">
            <a:off x="5217782" y="1670613"/>
            <a:ext cx="520200" cy="558000"/>
          </a:xfrm>
          <a:prstGeom prst="straightConnector1">
            <a:avLst/>
          </a:prstGeom>
          <a:noFill/>
          <a:ln w="19050" cap="flat" cmpd="sng">
            <a:solidFill>
              <a:schemeClr val="lt1"/>
            </a:solidFill>
            <a:prstDash val="solid"/>
            <a:miter lim="800000"/>
            <a:headEnd type="none" w="sm" len="sm"/>
            <a:tailEnd type="none" w="sm" len="sm"/>
          </a:ln>
        </p:spPr>
      </p:cxnSp>
      <p:cxnSp>
        <p:nvCxnSpPr>
          <p:cNvPr id="260" name="Google Shape;260;p24"/>
          <p:cNvCxnSpPr>
            <a:stCxn id="251" idx="2"/>
            <a:endCxn id="239" idx="6"/>
          </p:cNvCxnSpPr>
          <p:nvPr/>
        </p:nvCxnSpPr>
        <p:spPr>
          <a:xfrm rot="10800000">
            <a:off x="4200453" y="516109"/>
            <a:ext cx="2437200" cy="175200"/>
          </a:xfrm>
          <a:prstGeom prst="straightConnector1">
            <a:avLst/>
          </a:prstGeom>
          <a:noFill/>
          <a:ln w="19050" cap="flat" cmpd="sng">
            <a:solidFill>
              <a:schemeClr val="lt1"/>
            </a:solidFill>
            <a:prstDash val="solid"/>
            <a:miter lim="800000"/>
            <a:headEnd type="none" w="sm" len="sm"/>
            <a:tailEnd type="none" w="sm" len="sm"/>
          </a:ln>
        </p:spPr>
      </p:cxnSp>
      <p:cxnSp>
        <p:nvCxnSpPr>
          <p:cNvPr id="261" name="Google Shape;261;p24"/>
          <p:cNvCxnSpPr>
            <a:stCxn id="239" idx="4"/>
            <a:endCxn id="226" idx="0"/>
          </p:cNvCxnSpPr>
          <p:nvPr/>
        </p:nvCxnSpPr>
        <p:spPr>
          <a:xfrm>
            <a:off x="4047920" y="668890"/>
            <a:ext cx="734400" cy="1379400"/>
          </a:xfrm>
          <a:prstGeom prst="straightConnector1">
            <a:avLst/>
          </a:prstGeom>
          <a:noFill/>
          <a:ln w="19050" cap="flat" cmpd="sng">
            <a:solidFill>
              <a:schemeClr val="lt1"/>
            </a:solidFill>
            <a:prstDash val="solid"/>
            <a:miter lim="800000"/>
            <a:headEnd type="none" w="sm" len="sm"/>
            <a:tailEnd type="none" w="sm" len="sm"/>
          </a:ln>
        </p:spPr>
      </p:cxnSp>
      <p:cxnSp>
        <p:nvCxnSpPr>
          <p:cNvPr id="262" name="Google Shape;262;p24"/>
          <p:cNvCxnSpPr>
            <a:stCxn id="251" idx="3"/>
            <a:endCxn id="247" idx="7"/>
          </p:cNvCxnSpPr>
          <p:nvPr/>
        </p:nvCxnSpPr>
        <p:spPr>
          <a:xfrm flipH="1">
            <a:off x="5848396" y="768908"/>
            <a:ext cx="821400" cy="791400"/>
          </a:xfrm>
          <a:prstGeom prst="straightConnector1">
            <a:avLst/>
          </a:prstGeom>
          <a:noFill/>
          <a:ln w="19050" cap="flat" cmpd="sng">
            <a:solidFill>
              <a:schemeClr val="lt1"/>
            </a:solidFill>
            <a:prstDash val="solid"/>
            <a:miter lim="800000"/>
            <a:headEnd type="none" w="sm" len="sm"/>
            <a:tailEnd type="none" w="sm" len="sm"/>
          </a:ln>
        </p:spPr>
      </p:cxnSp>
      <p:cxnSp>
        <p:nvCxnSpPr>
          <p:cNvPr id="263" name="Google Shape;263;p24"/>
          <p:cNvCxnSpPr>
            <a:stCxn id="247" idx="1"/>
            <a:endCxn id="239" idx="5"/>
          </p:cNvCxnSpPr>
          <p:nvPr/>
        </p:nvCxnSpPr>
        <p:spPr>
          <a:xfrm rot="10800000">
            <a:off x="4155782" y="624169"/>
            <a:ext cx="1582200" cy="936000"/>
          </a:xfrm>
          <a:prstGeom prst="straightConnector1">
            <a:avLst/>
          </a:prstGeom>
          <a:noFill/>
          <a:ln w="19050" cap="flat" cmpd="sng">
            <a:solidFill>
              <a:schemeClr val="lt1"/>
            </a:solidFill>
            <a:prstDash val="solid"/>
            <a:miter lim="800000"/>
            <a:headEnd type="none" w="sm" len="sm"/>
            <a:tailEnd type="none" w="sm" len="sm"/>
          </a:ln>
        </p:spPr>
      </p:cxnSp>
      <p:cxnSp>
        <p:nvCxnSpPr>
          <p:cNvPr id="264" name="Google Shape;264;p24"/>
          <p:cNvCxnSpPr>
            <a:stCxn id="205" idx="5"/>
            <a:endCxn id="226" idx="1"/>
          </p:cNvCxnSpPr>
          <p:nvPr/>
        </p:nvCxnSpPr>
        <p:spPr>
          <a:xfrm>
            <a:off x="2722003" y="1877600"/>
            <a:ext cx="1624500" cy="351300"/>
          </a:xfrm>
          <a:prstGeom prst="straightConnector1">
            <a:avLst/>
          </a:prstGeom>
          <a:noFill/>
          <a:ln w="19050" cap="flat" cmpd="sng">
            <a:solidFill>
              <a:schemeClr val="lt1"/>
            </a:solidFill>
            <a:prstDash val="solid"/>
            <a:miter lim="800000"/>
            <a:headEnd type="none" w="sm" len="sm"/>
            <a:tailEnd type="none" w="sm" len="sm"/>
          </a:ln>
        </p:spPr>
      </p:cxnSp>
      <p:cxnSp>
        <p:nvCxnSpPr>
          <p:cNvPr id="265" name="Google Shape;265;p24"/>
          <p:cNvCxnSpPr>
            <a:stCxn id="266" idx="6"/>
            <a:endCxn id="233" idx="3"/>
          </p:cNvCxnSpPr>
          <p:nvPr/>
        </p:nvCxnSpPr>
        <p:spPr>
          <a:xfrm rot="10800000" flipH="1">
            <a:off x="6366000" y="5029288"/>
            <a:ext cx="807000" cy="414600"/>
          </a:xfrm>
          <a:prstGeom prst="straightConnector1">
            <a:avLst/>
          </a:prstGeom>
          <a:noFill/>
          <a:ln w="19050" cap="flat" cmpd="sng">
            <a:solidFill>
              <a:schemeClr val="lt1"/>
            </a:solidFill>
            <a:prstDash val="solid"/>
            <a:miter lim="800000"/>
            <a:headEnd type="none" w="sm" len="sm"/>
            <a:tailEnd type="none" w="sm" len="sm"/>
          </a:ln>
        </p:spPr>
      </p:cxnSp>
      <p:cxnSp>
        <p:nvCxnSpPr>
          <p:cNvPr id="267" name="Google Shape;267;p24"/>
          <p:cNvCxnSpPr>
            <a:stCxn id="211" idx="5"/>
            <a:endCxn id="243" idx="1"/>
          </p:cNvCxnSpPr>
          <p:nvPr/>
        </p:nvCxnSpPr>
        <p:spPr>
          <a:xfrm>
            <a:off x="3871257" y="4193913"/>
            <a:ext cx="554700" cy="1431900"/>
          </a:xfrm>
          <a:prstGeom prst="straightConnector1">
            <a:avLst/>
          </a:prstGeom>
          <a:noFill/>
          <a:ln w="19050" cap="flat" cmpd="sng">
            <a:solidFill>
              <a:schemeClr val="lt1"/>
            </a:solidFill>
            <a:prstDash val="solid"/>
            <a:miter lim="800000"/>
            <a:headEnd type="none" w="sm" len="sm"/>
            <a:tailEnd type="none" w="sm" len="sm"/>
          </a:ln>
        </p:spPr>
      </p:cxnSp>
      <p:cxnSp>
        <p:nvCxnSpPr>
          <p:cNvPr id="268" name="Google Shape;268;p24"/>
          <p:cNvCxnSpPr>
            <a:endCxn id="243" idx="3"/>
          </p:cNvCxnSpPr>
          <p:nvPr/>
        </p:nvCxnSpPr>
        <p:spPr>
          <a:xfrm>
            <a:off x="2075702" y="4980729"/>
            <a:ext cx="2350200" cy="753300"/>
          </a:xfrm>
          <a:prstGeom prst="straightConnector1">
            <a:avLst/>
          </a:prstGeom>
          <a:noFill/>
          <a:ln w="19050" cap="flat" cmpd="sng">
            <a:solidFill>
              <a:schemeClr val="lt1"/>
            </a:solidFill>
            <a:prstDash val="solid"/>
            <a:miter lim="800000"/>
            <a:headEnd type="none" w="sm" len="sm"/>
            <a:tailEnd type="none" w="sm" len="sm"/>
          </a:ln>
        </p:spPr>
      </p:cxnSp>
      <p:cxnSp>
        <p:nvCxnSpPr>
          <p:cNvPr id="269" name="Google Shape;269;p24"/>
          <p:cNvCxnSpPr>
            <a:stCxn id="211" idx="1"/>
            <a:endCxn id="250" idx="6"/>
          </p:cNvCxnSpPr>
          <p:nvPr/>
        </p:nvCxnSpPr>
        <p:spPr>
          <a:xfrm rot="10800000">
            <a:off x="963306" y="2830662"/>
            <a:ext cx="1965300" cy="420600"/>
          </a:xfrm>
          <a:prstGeom prst="straightConnector1">
            <a:avLst/>
          </a:prstGeom>
          <a:noFill/>
          <a:ln w="19050" cap="flat" cmpd="sng">
            <a:solidFill>
              <a:schemeClr val="lt1"/>
            </a:solidFill>
            <a:prstDash val="solid"/>
            <a:miter lim="800000"/>
            <a:headEnd type="none" w="sm" len="sm"/>
            <a:tailEnd type="none" w="sm" len="sm"/>
          </a:ln>
        </p:spPr>
      </p:cxnSp>
      <p:cxnSp>
        <p:nvCxnSpPr>
          <p:cNvPr id="270" name="Google Shape;270;p24"/>
          <p:cNvCxnSpPr>
            <a:stCxn id="219" idx="2"/>
            <a:endCxn id="249" idx="7"/>
          </p:cNvCxnSpPr>
          <p:nvPr/>
        </p:nvCxnSpPr>
        <p:spPr>
          <a:xfrm flipH="1">
            <a:off x="6381535" y="2571781"/>
            <a:ext cx="885900" cy="244800"/>
          </a:xfrm>
          <a:prstGeom prst="straightConnector1">
            <a:avLst/>
          </a:prstGeom>
          <a:noFill/>
          <a:ln w="19050" cap="flat" cmpd="sng">
            <a:solidFill>
              <a:schemeClr val="lt1"/>
            </a:solidFill>
            <a:prstDash val="solid"/>
            <a:miter lim="800000"/>
            <a:headEnd type="none" w="sm" len="sm"/>
            <a:tailEnd type="none" w="sm" len="sm"/>
          </a:ln>
        </p:spPr>
      </p:cxnSp>
      <p:cxnSp>
        <p:nvCxnSpPr>
          <p:cNvPr id="271" name="Google Shape;271;p24"/>
          <p:cNvCxnSpPr>
            <a:stCxn id="226" idx="4"/>
            <a:endCxn id="242" idx="0"/>
          </p:cNvCxnSpPr>
          <p:nvPr/>
        </p:nvCxnSpPr>
        <p:spPr>
          <a:xfrm>
            <a:off x="4782210" y="3280493"/>
            <a:ext cx="461700" cy="767700"/>
          </a:xfrm>
          <a:prstGeom prst="straightConnector1">
            <a:avLst/>
          </a:prstGeom>
          <a:noFill/>
          <a:ln w="19050" cap="flat" cmpd="sng">
            <a:solidFill>
              <a:schemeClr val="lt1"/>
            </a:solidFill>
            <a:prstDash val="solid"/>
            <a:miter lim="800000"/>
            <a:headEnd type="none" w="sm" len="sm"/>
            <a:tailEnd type="none" w="sm" len="sm"/>
          </a:ln>
        </p:spPr>
      </p:cxnSp>
      <p:cxnSp>
        <p:nvCxnSpPr>
          <p:cNvPr id="272" name="Google Shape;272;p24"/>
          <p:cNvCxnSpPr>
            <a:stCxn id="251" idx="5"/>
            <a:endCxn id="219" idx="0"/>
          </p:cNvCxnSpPr>
          <p:nvPr/>
        </p:nvCxnSpPr>
        <p:spPr>
          <a:xfrm>
            <a:off x="6824993" y="768908"/>
            <a:ext cx="918900" cy="1326600"/>
          </a:xfrm>
          <a:prstGeom prst="straightConnector1">
            <a:avLst/>
          </a:prstGeom>
          <a:noFill/>
          <a:ln w="19050" cap="flat" cmpd="sng">
            <a:solidFill>
              <a:schemeClr val="lt1"/>
            </a:solidFill>
            <a:prstDash val="solid"/>
            <a:miter lim="800000"/>
            <a:headEnd type="none" w="sm" len="sm"/>
            <a:tailEnd type="none" w="sm" len="sm"/>
          </a:ln>
        </p:spPr>
      </p:cxnSp>
      <p:cxnSp>
        <p:nvCxnSpPr>
          <p:cNvPr id="273" name="Google Shape;273;p24"/>
          <p:cNvCxnSpPr>
            <a:stCxn id="226" idx="6"/>
            <a:endCxn id="249" idx="2"/>
          </p:cNvCxnSpPr>
          <p:nvPr/>
        </p:nvCxnSpPr>
        <p:spPr>
          <a:xfrm>
            <a:off x="5398302" y="2664401"/>
            <a:ext cx="795900" cy="229800"/>
          </a:xfrm>
          <a:prstGeom prst="straightConnector1">
            <a:avLst/>
          </a:prstGeom>
          <a:noFill/>
          <a:ln w="19050" cap="flat" cmpd="sng">
            <a:solidFill>
              <a:schemeClr val="lt1"/>
            </a:solidFill>
            <a:prstDash val="solid"/>
            <a:miter lim="800000"/>
            <a:headEnd type="none" w="sm" len="sm"/>
            <a:tailEnd type="none" w="sm" len="sm"/>
          </a:ln>
        </p:spPr>
      </p:cxnSp>
      <p:cxnSp>
        <p:nvCxnSpPr>
          <p:cNvPr id="274" name="Google Shape;274;p24"/>
          <p:cNvCxnSpPr>
            <a:stCxn id="249" idx="3"/>
            <a:endCxn id="242" idx="7"/>
          </p:cNvCxnSpPr>
          <p:nvPr/>
        </p:nvCxnSpPr>
        <p:spPr>
          <a:xfrm flipH="1">
            <a:off x="5323687" y="2971814"/>
            <a:ext cx="902700" cy="1109400"/>
          </a:xfrm>
          <a:prstGeom prst="straightConnector1">
            <a:avLst/>
          </a:prstGeom>
          <a:noFill/>
          <a:ln w="19050" cap="flat" cmpd="sng">
            <a:solidFill>
              <a:schemeClr val="lt1"/>
            </a:solidFill>
            <a:prstDash val="solid"/>
            <a:miter lim="800000"/>
            <a:headEnd type="none" w="sm" len="sm"/>
            <a:tailEnd type="none" w="sm" len="sm"/>
          </a:ln>
        </p:spPr>
      </p:cxnSp>
      <p:sp>
        <p:nvSpPr>
          <p:cNvPr id="266" name="Google Shape;266;p24"/>
          <p:cNvSpPr/>
          <p:nvPr/>
        </p:nvSpPr>
        <p:spPr>
          <a:xfrm>
            <a:off x="6209810" y="5365793"/>
            <a:ext cx="156190" cy="15619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75" name="Google Shape;275;p24"/>
          <p:cNvCxnSpPr>
            <a:stCxn id="266" idx="1"/>
            <a:endCxn id="242" idx="5"/>
          </p:cNvCxnSpPr>
          <p:nvPr/>
        </p:nvCxnSpPr>
        <p:spPr>
          <a:xfrm rot="10800000">
            <a:off x="5323684" y="4240566"/>
            <a:ext cx="909000" cy="1148100"/>
          </a:xfrm>
          <a:prstGeom prst="straightConnector1">
            <a:avLst/>
          </a:prstGeom>
          <a:noFill/>
          <a:ln w="19050" cap="flat" cmpd="sng">
            <a:solidFill>
              <a:schemeClr val="lt1"/>
            </a:solidFill>
            <a:prstDash val="solid"/>
            <a:miter lim="800000"/>
            <a:headEnd type="none" w="sm" len="sm"/>
            <a:tailEnd type="none" w="sm" len="sm"/>
          </a:ln>
        </p:spPr>
      </p:cxnSp>
      <p:cxnSp>
        <p:nvCxnSpPr>
          <p:cNvPr id="276" name="Google Shape;276;p24"/>
          <p:cNvCxnSpPr>
            <a:stCxn id="266" idx="3"/>
            <a:endCxn id="243" idx="5"/>
          </p:cNvCxnSpPr>
          <p:nvPr/>
        </p:nvCxnSpPr>
        <p:spPr>
          <a:xfrm flipH="1">
            <a:off x="4534084" y="5499109"/>
            <a:ext cx="1698600" cy="234900"/>
          </a:xfrm>
          <a:prstGeom prst="straightConnector1">
            <a:avLst/>
          </a:prstGeom>
          <a:noFill/>
          <a:ln w="19050" cap="flat" cmpd="sng">
            <a:solidFill>
              <a:schemeClr val="lt1"/>
            </a:solidFill>
            <a:prstDash val="solid"/>
            <a:miter lim="800000"/>
            <a:headEnd type="none" w="sm" len="sm"/>
            <a:tailEnd type="none" w="sm" len="sm"/>
          </a:ln>
        </p:spPr>
      </p:cxnSp>
      <p:sp>
        <p:nvSpPr>
          <p:cNvPr id="277" name="Google Shape;277;p24"/>
          <p:cNvSpPr/>
          <p:nvPr/>
        </p:nvSpPr>
        <p:spPr>
          <a:xfrm rot="10800000" flipH="1">
            <a:off x="6838825" y="5422895"/>
            <a:ext cx="648072" cy="443458"/>
          </a:xfrm>
          <a:prstGeom prst="wedgeRoundRectCallout">
            <a:avLst>
              <a:gd name="adj1" fmla="val 49715"/>
              <a:gd name="adj2" fmla="val 100036"/>
              <a:gd name="adj3"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278" name="Google Shape;278;p24"/>
          <p:cNvSpPr/>
          <p:nvPr/>
        </p:nvSpPr>
        <p:spPr>
          <a:xfrm flipH="1">
            <a:off x="6969473" y="5516465"/>
            <a:ext cx="332679" cy="274440"/>
          </a:xfrm>
          <a:custGeom>
            <a:avLst/>
            <a:gdLst/>
            <a:ahLst/>
            <a:cxnLst/>
            <a:rect l="l" t="t" r="r" b="b"/>
            <a:pathLst>
              <a:path w="3217557" h="2654282" extrusionOk="0">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24"/>
          <p:cNvSpPr/>
          <p:nvPr/>
        </p:nvSpPr>
        <p:spPr>
          <a:xfrm>
            <a:off x="472624" y="691309"/>
            <a:ext cx="662176" cy="453109"/>
          </a:xfrm>
          <a:prstGeom prst="wedgeRoundRectCallout">
            <a:avLst>
              <a:gd name="adj1" fmla="val 49715"/>
              <a:gd name="adj2" fmla="val 100036"/>
              <a:gd name="adj3"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280" name="Google Shape;280;p24"/>
          <p:cNvSpPr/>
          <p:nvPr/>
        </p:nvSpPr>
        <p:spPr>
          <a:xfrm>
            <a:off x="2264624" y="2454388"/>
            <a:ext cx="662176" cy="453109"/>
          </a:xfrm>
          <a:prstGeom prst="wedgeRoundRectCallout">
            <a:avLst>
              <a:gd name="adj1" fmla="val 49715"/>
              <a:gd name="adj2" fmla="val 100036"/>
              <a:gd name="adj3"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281" name="Google Shape;281;p24"/>
          <p:cNvSpPr/>
          <p:nvPr/>
        </p:nvSpPr>
        <p:spPr>
          <a:xfrm>
            <a:off x="3558954" y="1339136"/>
            <a:ext cx="662176" cy="453109"/>
          </a:xfrm>
          <a:prstGeom prst="wedgeRoundRectCallout">
            <a:avLst>
              <a:gd name="adj1" fmla="val 49715"/>
              <a:gd name="adj2" fmla="val 100036"/>
              <a:gd name="adj3"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282" name="Google Shape;282;p24"/>
          <p:cNvSpPr/>
          <p:nvPr/>
        </p:nvSpPr>
        <p:spPr>
          <a:xfrm>
            <a:off x="6497930" y="1303556"/>
            <a:ext cx="648072" cy="443458"/>
          </a:xfrm>
          <a:prstGeom prst="wedgeRoundRectCallout">
            <a:avLst>
              <a:gd name="adj1" fmla="val 49715"/>
              <a:gd name="adj2" fmla="val 100036"/>
              <a:gd name="adj3"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283" name="Google Shape;283;p24"/>
          <p:cNvSpPr/>
          <p:nvPr/>
        </p:nvSpPr>
        <p:spPr>
          <a:xfrm flipH="1">
            <a:off x="4982227" y="4945510"/>
            <a:ext cx="648072" cy="443458"/>
          </a:xfrm>
          <a:prstGeom prst="wedgeRoundRectCallout">
            <a:avLst>
              <a:gd name="adj1" fmla="val 49715"/>
              <a:gd name="adj2" fmla="val 100036"/>
              <a:gd name="adj3"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grpSp>
        <p:nvGrpSpPr>
          <p:cNvPr id="284" name="Google Shape;284;p24"/>
          <p:cNvGrpSpPr/>
          <p:nvPr/>
        </p:nvGrpSpPr>
        <p:grpSpPr>
          <a:xfrm>
            <a:off x="641436" y="722881"/>
            <a:ext cx="357453" cy="316580"/>
            <a:chOff x="1481943" y="1694572"/>
            <a:chExt cx="3165229" cy="2803300"/>
          </a:xfrm>
        </p:grpSpPr>
        <p:sp>
          <p:nvSpPr>
            <p:cNvPr id="285" name="Google Shape;285;p24"/>
            <p:cNvSpPr/>
            <p:nvPr/>
          </p:nvSpPr>
          <p:spPr>
            <a:xfrm>
              <a:off x="1481943" y="3033346"/>
              <a:ext cx="791307" cy="1362808"/>
            </a:xfrm>
            <a:prstGeom prst="rect">
              <a:avLst/>
            </a:prstGeom>
            <a:solidFill>
              <a:schemeClr val="accent1"/>
            </a:solid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6" name="Google Shape;286;p24"/>
            <p:cNvSpPr/>
            <p:nvPr/>
          </p:nvSpPr>
          <p:spPr>
            <a:xfrm>
              <a:off x="2273250" y="1694572"/>
              <a:ext cx="2373922" cy="2803300"/>
            </a:xfrm>
            <a:custGeom>
              <a:avLst/>
              <a:gdLst/>
              <a:ahLst/>
              <a:cxnLst/>
              <a:rect l="l" t="t" r="r" b="b"/>
              <a:pathLst>
                <a:path w="2373922" h="2803300" extrusionOk="0">
                  <a:moveTo>
                    <a:pt x="1049822" y="145"/>
                  </a:moveTo>
                  <a:cubicBezTo>
                    <a:pt x="1143845" y="-4724"/>
                    <a:pt x="1268997" y="113723"/>
                    <a:pt x="1317525" y="265693"/>
                  </a:cubicBezTo>
                  <a:cubicBezTo>
                    <a:pt x="1403343" y="619184"/>
                    <a:pt x="814876" y="1156571"/>
                    <a:pt x="1225576" y="1179047"/>
                  </a:cubicBezTo>
                  <a:cubicBezTo>
                    <a:pt x="1515724" y="1150441"/>
                    <a:pt x="1671014" y="1121835"/>
                    <a:pt x="1985680" y="1111618"/>
                  </a:cubicBezTo>
                  <a:cubicBezTo>
                    <a:pt x="2271741" y="1115705"/>
                    <a:pt x="2318736" y="1297558"/>
                    <a:pt x="2175707" y="1491671"/>
                  </a:cubicBezTo>
                  <a:cubicBezTo>
                    <a:pt x="2355516" y="1501888"/>
                    <a:pt x="2504676" y="1781820"/>
                    <a:pt x="2194096" y="1896244"/>
                  </a:cubicBezTo>
                  <a:cubicBezTo>
                    <a:pt x="2490372" y="2080140"/>
                    <a:pt x="2320780" y="2313076"/>
                    <a:pt x="2151187" y="2355986"/>
                  </a:cubicBezTo>
                  <a:cubicBezTo>
                    <a:pt x="2294217" y="2484713"/>
                    <a:pt x="2277871" y="2582791"/>
                    <a:pt x="2132798" y="2662480"/>
                  </a:cubicBezTo>
                  <a:cubicBezTo>
                    <a:pt x="1810980" y="2795294"/>
                    <a:pt x="979361" y="2887242"/>
                    <a:pt x="508383" y="2686999"/>
                  </a:cubicBezTo>
                  <a:cubicBezTo>
                    <a:pt x="340618" y="2629554"/>
                    <a:pt x="218316" y="2570024"/>
                    <a:pt x="99892" y="2541486"/>
                  </a:cubicBezTo>
                  <a:lnTo>
                    <a:pt x="0" y="2527191"/>
                  </a:lnTo>
                  <a:lnTo>
                    <a:pt x="0" y="1492941"/>
                  </a:lnTo>
                  <a:lnTo>
                    <a:pt x="15103" y="1488772"/>
                  </a:lnTo>
                  <a:cubicBezTo>
                    <a:pt x="28041" y="1483858"/>
                    <a:pt x="42965" y="1476900"/>
                    <a:pt x="60902" y="1467152"/>
                  </a:cubicBezTo>
                  <a:cubicBezTo>
                    <a:pt x="105854" y="1354770"/>
                    <a:pt x="162045" y="1261800"/>
                    <a:pt x="299966" y="1136138"/>
                  </a:cubicBezTo>
                  <a:cubicBezTo>
                    <a:pt x="512469" y="811254"/>
                    <a:pt x="865958" y="645747"/>
                    <a:pt x="937472" y="161485"/>
                  </a:cubicBezTo>
                  <a:cubicBezTo>
                    <a:pt x="948200" y="50382"/>
                    <a:pt x="993408" y="3067"/>
                    <a:pt x="1049822" y="145"/>
                  </a:cubicBezTo>
                  <a:close/>
                </a:path>
              </a:pathLst>
            </a:custGeom>
            <a:solidFill>
              <a:schemeClr val="lt1"/>
            </a:solid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grpSp>
      <p:grpSp>
        <p:nvGrpSpPr>
          <p:cNvPr id="287" name="Google Shape;287;p24"/>
          <p:cNvGrpSpPr/>
          <p:nvPr/>
        </p:nvGrpSpPr>
        <p:grpSpPr>
          <a:xfrm>
            <a:off x="3716835" y="2513972"/>
            <a:ext cx="357453" cy="316580"/>
            <a:chOff x="1481943" y="1694572"/>
            <a:chExt cx="3165229" cy="2803300"/>
          </a:xfrm>
        </p:grpSpPr>
        <p:sp>
          <p:nvSpPr>
            <p:cNvPr id="288" name="Google Shape;288;p24"/>
            <p:cNvSpPr/>
            <p:nvPr/>
          </p:nvSpPr>
          <p:spPr>
            <a:xfrm>
              <a:off x="1481943" y="3033346"/>
              <a:ext cx="791307" cy="1362808"/>
            </a:xfrm>
            <a:prstGeom prst="rect">
              <a:avLst/>
            </a:prstGeom>
            <a:solidFill>
              <a:schemeClr val="accent1"/>
            </a:solid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24"/>
            <p:cNvSpPr/>
            <p:nvPr/>
          </p:nvSpPr>
          <p:spPr>
            <a:xfrm>
              <a:off x="2273250" y="1694572"/>
              <a:ext cx="2373922" cy="2803300"/>
            </a:xfrm>
            <a:custGeom>
              <a:avLst/>
              <a:gdLst/>
              <a:ahLst/>
              <a:cxnLst/>
              <a:rect l="l" t="t" r="r" b="b"/>
              <a:pathLst>
                <a:path w="2373922" h="2803300" extrusionOk="0">
                  <a:moveTo>
                    <a:pt x="1049822" y="145"/>
                  </a:moveTo>
                  <a:cubicBezTo>
                    <a:pt x="1143845" y="-4724"/>
                    <a:pt x="1268997" y="113723"/>
                    <a:pt x="1317525" y="265693"/>
                  </a:cubicBezTo>
                  <a:cubicBezTo>
                    <a:pt x="1403343" y="619184"/>
                    <a:pt x="814876" y="1156571"/>
                    <a:pt x="1225576" y="1179047"/>
                  </a:cubicBezTo>
                  <a:cubicBezTo>
                    <a:pt x="1515724" y="1150441"/>
                    <a:pt x="1671014" y="1121835"/>
                    <a:pt x="1985680" y="1111618"/>
                  </a:cubicBezTo>
                  <a:cubicBezTo>
                    <a:pt x="2271741" y="1115705"/>
                    <a:pt x="2318736" y="1297558"/>
                    <a:pt x="2175707" y="1491671"/>
                  </a:cubicBezTo>
                  <a:cubicBezTo>
                    <a:pt x="2355516" y="1501888"/>
                    <a:pt x="2504676" y="1781820"/>
                    <a:pt x="2194096" y="1896244"/>
                  </a:cubicBezTo>
                  <a:cubicBezTo>
                    <a:pt x="2490372" y="2080140"/>
                    <a:pt x="2320780" y="2313076"/>
                    <a:pt x="2151187" y="2355986"/>
                  </a:cubicBezTo>
                  <a:cubicBezTo>
                    <a:pt x="2294217" y="2484713"/>
                    <a:pt x="2277871" y="2582791"/>
                    <a:pt x="2132798" y="2662480"/>
                  </a:cubicBezTo>
                  <a:cubicBezTo>
                    <a:pt x="1810980" y="2795294"/>
                    <a:pt x="979361" y="2887242"/>
                    <a:pt x="508383" y="2686999"/>
                  </a:cubicBezTo>
                  <a:cubicBezTo>
                    <a:pt x="340618" y="2629554"/>
                    <a:pt x="218316" y="2570024"/>
                    <a:pt x="99892" y="2541486"/>
                  </a:cubicBezTo>
                  <a:lnTo>
                    <a:pt x="0" y="2527191"/>
                  </a:lnTo>
                  <a:lnTo>
                    <a:pt x="0" y="1492941"/>
                  </a:lnTo>
                  <a:lnTo>
                    <a:pt x="15103" y="1488772"/>
                  </a:lnTo>
                  <a:cubicBezTo>
                    <a:pt x="28041" y="1483858"/>
                    <a:pt x="42965" y="1476900"/>
                    <a:pt x="60902" y="1467152"/>
                  </a:cubicBezTo>
                  <a:cubicBezTo>
                    <a:pt x="105854" y="1354770"/>
                    <a:pt x="162045" y="1261800"/>
                    <a:pt x="299966" y="1136138"/>
                  </a:cubicBezTo>
                  <a:cubicBezTo>
                    <a:pt x="512469" y="811254"/>
                    <a:pt x="865958" y="645747"/>
                    <a:pt x="937472" y="161485"/>
                  </a:cubicBezTo>
                  <a:cubicBezTo>
                    <a:pt x="948200" y="50382"/>
                    <a:pt x="993408" y="3067"/>
                    <a:pt x="1049822" y="145"/>
                  </a:cubicBezTo>
                  <a:close/>
                </a:path>
              </a:pathLst>
            </a:custGeom>
            <a:solidFill>
              <a:schemeClr val="lt1"/>
            </a:solid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grpSp>
      <p:grpSp>
        <p:nvGrpSpPr>
          <p:cNvPr id="290" name="Google Shape;290;p24"/>
          <p:cNvGrpSpPr/>
          <p:nvPr/>
        </p:nvGrpSpPr>
        <p:grpSpPr>
          <a:xfrm>
            <a:off x="6257654" y="4621815"/>
            <a:ext cx="357453" cy="316580"/>
            <a:chOff x="1481943" y="1694572"/>
            <a:chExt cx="3165229" cy="2803300"/>
          </a:xfrm>
        </p:grpSpPr>
        <p:sp>
          <p:nvSpPr>
            <p:cNvPr id="291" name="Google Shape;291;p24"/>
            <p:cNvSpPr/>
            <p:nvPr/>
          </p:nvSpPr>
          <p:spPr>
            <a:xfrm>
              <a:off x="1481943" y="3033346"/>
              <a:ext cx="791307" cy="1362808"/>
            </a:xfrm>
            <a:prstGeom prst="rect">
              <a:avLst/>
            </a:prstGeom>
            <a:solidFill>
              <a:schemeClr val="accent1"/>
            </a:solid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2" name="Google Shape;292;p24"/>
            <p:cNvSpPr/>
            <p:nvPr/>
          </p:nvSpPr>
          <p:spPr>
            <a:xfrm>
              <a:off x="2273250" y="1694572"/>
              <a:ext cx="2373922" cy="2803300"/>
            </a:xfrm>
            <a:custGeom>
              <a:avLst/>
              <a:gdLst/>
              <a:ahLst/>
              <a:cxnLst/>
              <a:rect l="l" t="t" r="r" b="b"/>
              <a:pathLst>
                <a:path w="2373922" h="2803300" extrusionOk="0">
                  <a:moveTo>
                    <a:pt x="1049822" y="145"/>
                  </a:moveTo>
                  <a:cubicBezTo>
                    <a:pt x="1143845" y="-4724"/>
                    <a:pt x="1268997" y="113723"/>
                    <a:pt x="1317525" y="265693"/>
                  </a:cubicBezTo>
                  <a:cubicBezTo>
                    <a:pt x="1403343" y="619184"/>
                    <a:pt x="814876" y="1156571"/>
                    <a:pt x="1225576" y="1179047"/>
                  </a:cubicBezTo>
                  <a:cubicBezTo>
                    <a:pt x="1515724" y="1150441"/>
                    <a:pt x="1671014" y="1121835"/>
                    <a:pt x="1985680" y="1111618"/>
                  </a:cubicBezTo>
                  <a:cubicBezTo>
                    <a:pt x="2271741" y="1115705"/>
                    <a:pt x="2318736" y="1297558"/>
                    <a:pt x="2175707" y="1491671"/>
                  </a:cubicBezTo>
                  <a:cubicBezTo>
                    <a:pt x="2355516" y="1501888"/>
                    <a:pt x="2504676" y="1781820"/>
                    <a:pt x="2194096" y="1896244"/>
                  </a:cubicBezTo>
                  <a:cubicBezTo>
                    <a:pt x="2490372" y="2080140"/>
                    <a:pt x="2320780" y="2313076"/>
                    <a:pt x="2151187" y="2355986"/>
                  </a:cubicBezTo>
                  <a:cubicBezTo>
                    <a:pt x="2294217" y="2484713"/>
                    <a:pt x="2277871" y="2582791"/>
                    <a:pt x="2132798" y="2662480"/>
                  </a:cubicBezTo>
                  <a:cubicBezTo>
                    <a:pt x="1810980" y="2795294"/>
                    <a:pt x="979361" y="2887242"/>
                    <a:pt x="508383" y="2686999"/>
                  </a:cubicBezTo>
                  <a:cubicBezTo>
                    <a:pt x="340618" y="2629554"/>
                    <a:pt x="218316" y="2570024"/>
                    <a:pt x="99892" y="2541486"/>
                  </a:cubicBezTo>
                  <a:lnTo>
                    <a:pt x="0" y="2527191"/>
                  </a:lnTo>
                  <a:lnTo>
                    <a:pt x="0" y="1492941"/>
                  </a:lnTo>
                  <a:lnTo>
                    <a:pt x="15103" y="1488772"/>
                  </a:lnTo>
                  <a:cubicBezTo>
                    <a:pt x="28041" y="1483858"/>
                    <a:pt x="42965" y="1476900"/>
                    <a:pt x="60902" y="1467152"/>
                  </a:cubicBezTo>
                  <a:cubicBezTo>
                    <a:pt x="105854" y="1354770"/>
                    <a:pt x="162045" y="1261800"/>
                    <a:pt x="299966" y="1136138"/>
                  </a:cubicBezTo>
                  <a:cubicBezTo>
                    <a:pt x="512469" y="811254"/>
                    <a:pt x="865958" y="645747"/>
                    <a:pt x="937472" y="161485"/>
                  </a:cubicBezTo>
                  <a:cubicBezTo>
                    <a:pt x="948200" y="50382"/>
                    <a:pt x="993408" y="3067"/>
                    <a:pt x="1049822" y="145"/>
                  </a:cubicBezTo>
                  <a:close/>
                </a:path>
              </a:pathLst>
            </a:custGeom>
            <a:solidFill>
              <a:schemeClr val="lt1"/>
            </a:solid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grpSp>
      <p:grpSp>
        <p:nvGrpSpPr>
          <p:cNvPr id="293" name="Google Shape;293;p24"/>
          <p:cNvGrpSpPr/>
          <p:nvPr/>
        </p:nvGrpSpPr>
        <p:grpSpPr>
          <a:xfrm>
            <a:off x="6288330" y="2154241"/>
            <a:ext cx="357453" cy="316580"/>
            <a:chOff x="1481943" y="1694572"/>
            <a:chExt cx="3165229" cy="2803300"/>
          </a:xfrm>
        </p:grpSpPr>
        <p:sp>
          <p:nvSpPr>
            <p:cNvPr id="294" name="Google Shape;294;p24"/>
            <p:cNvSpPr/>
            <p:nvPr/>
          </p:nvSpPr>
          <p:spPr>
            <a:xfrm>
              <a:off x="1481943" y="3033346"/>
              <a:ext cx="791307" cy="1362808"/>
            </a:xfrm>
            <a:prstGeom prst="rect">
              <a:avLst/>
            </a:prstGeom>
            <a:solidFill>
              <a:schemeClr val="accent1"/>
            </a:solid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5" name="Google Shape;295;p24"/>
            <p:cNvSpPr/>
            <p:nvPr/>
          </p:nvSpPr>
          <p:spPr>
            <a:xfrm>
              <a:off x="2273250" y="1694572"/>
              <a:ext cx="2373922" cy="2803300"/>
            </a:xfrm>
            <a:custGeom>
              <a:avLst/>
              <a:gdLst/>
              <a:ahLst/>
              <a:cxnLst/>
              <a:rect l="l" t="t" r="r" b="b"/>
              <a:pathLst>
                <a:path w="2373922" h="2803300" extrusionOk="0">
                  <a:moveTo>
                    <a:pt x="1049822" y="145"/>
                  </a:moveTo>
                  <a:cubicBezTo>
                    <a:pt x="1143845" y="-4724"/>
                    <a:pt x="1268997" y="113723"/>
                    <a:pt x="1317525" y="265693"/>
                  </a:cubicBezTo>
                  <a:cubicBezTo>
                    <a:pt x="1403343" y="619184"/>
                    <a:pt x="814876" y="1156571"/>
                    <a:pt x="1225576" y="1179047"/>
                  </a:cubicBezTo>
                  <a:cubicBezTo>
                    <a:pt x="1515724" y="1150441"/>
                    <a:pt x="1671014" y="1121835"/>
                    <a:pt x="1985680" y="1111618"/>
                  </a:cubicBezTo>
                  <a:cubicBezTo>
                    <a:pt x="2271741" y="1115705"/>
                    <a:pt x="2318736" y="1297558"/>
                    <a:pt x="2175707" y="1491671"/>
                  </a:cubicBezTo>
                  <a:cubicBezTo>
                    <a:pt x="2355516" y="1501888"/>
                    <a:pt x="2504676" y="1781820"/>
                    <a:pt x="2194096" y="1896244"/>
                  </a:cubicBezTo>
                  <a:cubicBezTo>
                    <a:pt x="2490372" y="2080140"/>
                    <a:pt x="2320780" y="2313076"/>
                    <a:pt x="2151187" y="2355986"/>
                  </a:cubicBezTo>
                  <a:cubicBezTo>
                    <a:pt x="2294217" y="2484713"/>
                    <a:pt x="2277871" y="2582791"/>
                    <a:pt x="2132798" y="2662480"/>
                  </a:cubicBezTo>
                  <a:cubicBezTo>
                    <a:pt x="1810980" y="2795294"/>
                    <a:pt x="979361" y="2887242"/>
                    <a:pt x="508383" y="2686999"/>
                  </a:cubicBezTo>
                  <a:cubicBezTo>
                    <a:pt x="340618" y="2629554"/>
                    <a:pt x="218316" y="2570024"/>
                    <a:pt x="99892" y="2541486"/>
                  </a:cubicBezTo>
                  <a:lnTo>
                    <a:pt x="0" y="2527191"/>
                  </a:lnTo>
                  <a:lnTo>
                    <a:pt x="0" y="1492941"/>
                  </a:lnTo>
                  <a:lnTo>
                    <a:pt x="15103" y="1488772"/>
                  </a:lnTo>
                  <a:cubicBezTo>
                    <a:pt x="28041" y="1483858"/>
                    <a:pt x="42965" y="1476900"/>
                    <a:pt x="60902" y="1467152"/>
                  </a:cubicBezTo>
                  <a:cubicBezTo>
                    <a:pt x="105854" y="1354770"/>
                    <a:pt x="162045" y="1261800"/>
                    <a:pt x="299966" y="1136138"/>
                  </a:cubicBezTo>
                  <a:cubicBezTo>
                    <a:pt x="512469" y="811254"/>
                    <a:pt x="865958" y="645747"/>
                    <a:pt x="937472" y="161485"/>
                  </a:cubicBezTo>
                  <a:cubicBezTo>
                    <a:pt x="948200" y="50382"/>
                    <a:pt x="993408" y="3067"/>
                    <a:pt x="1049822" y="145"/>
                  </a:cubicBezTo>
                  <a:close/>
                </a:path>
              </a:pathLst>
            </a:custGeom>
            <a:solidFill>
              <a:schemeClr val="lt1"/>
            </a:solid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grpSp>
      <p:sp>
        <p:nvSpPr>
          <p:cNvPr id="296" name="Google Shape;296;p24"/>
          <p:cNvSpPr/>
          <p:nvPr/>
        </p:nvSpPr>
        <p:spPr>
          <a:xfrm>
            <a:off x="6701799" y="1404071"/>
            <a:ext cx="240333" cy="240333"/>
          </a:xfrm>
          <a:prstGeom prst="hear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24"/>
          <p:cNvSpPr/>
          <p:nvPr/>
        </p:nvSpPr>
        <p:spPr>
          <a:xfrm>
            <a:off x="4429099" y="3553010"/>
            <a:ext cx="240333" cy="240333"/>
          </a:xfrm>
          <a:prstGeom prst="hear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8" name="Google Shape;298;p24"/>
          <p:cNvSpPr/>
          <p:nvPr/>
        </p:nvSpPr>
        <p:spPr>
          <a:xfrm>
            <a:off x="3282346" y="4511483"/>
            <a:ext cx="240333" cy="240333"/>
          </a:xfrm>
          <a:prstGeom prst="hear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9" name="Google Shape;299;p24"/>
          <p:cNvSpPr/>
          <p:nvPr/>
        </p:nvSpPr>
        <p:spPr>
          <a:xfrm>
            <a:off x="6922528" y="3213931"/>
            <a:ext cx="240333" cy="240333"/>
          </a:xfrm>
          <a:prstGeom prst="hear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 name="Google Shape;300;p24"/>
          <p:cNvSpPr/>
          <p:nvPr/>
        </p:nvSpPr>
        <p:spPr>
          <a:xfrm>
            <a:off x="5365267" y="3149730"/>
            <a:ext cx="291493" cy="283433"/>
          </a:xfrm>
          <a:custGeom>
            <a:avLst/>
            <a:gdLst/>
            <a:ahLst/>
            <a:cxnLst/>
            <a:rect l="l" t="t" r="r" b="b"/>
            <a:pathLst>
              <a:path w="434953" h="422926" extrusionOk="0">
                <a:moveTo>
                  <a:pt x="231486" y="27511"/>
                </a:moveTo>
                <a:cubicBezTo>
                  <a:pt x="341182" y="22054"/>
                  <a:pt x="398612" y="96629"/>
                  <a:pt x="388439" y="178936"/>
                </a:cubicBezTo>
                <a:cubicBezTo>
                  <a:pt x="377401" y="280462"/>
                  <a:pt x="325157" y="315209"/>
                  <a:pt x="278290" y="322266"/>
                </a:cubicBezTo>
                <a:cubicBezTo>
                  <a:pt x="246442" y="325886"/>
                  <a:pt x="232314" y="297517"/>
                  <a:pt x="219466" y="283221"/>
                </a:cubicBezTo>
                <a:cubicBezTo>
                  <a:pt x="198837" y="375879"/>
                  <a:pt x="160091" y="424169"/>
                  <a:pt x="147605" y="422902"/>
                </a:cubicBezTo>
                <a:cubicBezTo>
                  <a:pt x="132043" y="420368"/>
                  <a:pt x="146737" y="315867"/>
                  <a:pt x="178404" y="219951"/>
                </a:cubicBezTo>
                <a:cubicBezTo>
                  <a:pt x="183651" y="204750"/>
                  <a:pt x="168567" y="192806"/>
                  <a:pt x="180329" y="153715"/>
                </a:cubicBezTo>
                <a:cubicBezTo>
                  <a:pt x="185215" y="140142"/>
                  <a:pt x="201450" y="121191"/>
                  <a:pt x="223164" y="125534"/>
                </a:cubicBezTo>
                <a:cubicBezTo>
                  <a:pt x="245240" y="130782"/>
                  <a:pt x="259767" y="146839"/>
                  <a:pt x="251986" y="169460"/>
                </a:cubicBezTo>
                <a:cubicBezTo>
                  <a:pt x="245472" y="195701"/>
                  <a:pt x="243699" y="202985"/>
                  <a:pt x="237728" y="230311"/>
                </a:cubicBezTo>
                <a:cubicBezTo>
                  <a:pt x="234832" y="255286"/>
                  <a:pt x="259420" y="280260"/>
                  <a:pt x="293982" y="257457"/>
                </a:cubicBezTo>
                <a:cubicBezTo>
                  <a:pt x="323296" y="236284"/>
                  <a:pt x="335290" y="194188"/>
                  <a:pt x="336918" y="176272"/>
                </a:cubicBezTo>
                <a:cubicBezTo>
                  <a:pt x="337461" y="141887"/>
                  <a:pt x="325120" y="98916"/>
                  <a:pt x="262691" y="82447"/>
                </a:cubicBezTo>
                <a:cubicBezTo>
                  <a:pt x="197367" y="72132"/>
                  <a:pt x="146556" y="86539"/>
                  <a:pt x="133889" y="153318"/>
                </a:cubicBezTo>
                <a:cubicBezTo>
                  <a:pt x="136575" y="195882"/>
                  <a:pt x="132200" y="181626"/>
                  <a:pt x="146085" y="203297"/>
                </a:cubicBezTo>
                <a:cubicBezTo>
                  <a:pt x="137193" y="215836"/>
                  <a:pt x="126542" y="243960"/>
                  <a:pt x="118682" y="257015"/>
                </a:cubicBezTo>
                <a:cubicBezTo>
                  <a:pt x="88615" y="228531"/>
                  <a:pt x="75224" y="199220"/>
                  <a:pt x="78662" y="153614"/>
                </a:cubicBezTo>
                <a:cubicBezTo>
                  <a:pt x="83412" y="106957"/>
                  <a:pt x="133012" y="29284"/>
                  <a:pt x="231486" y="27511"/>
                </a:cubicBezTo>
                <a:close/>
                <a:moveTo>
                  <a:pt x="0" y="0"/>
                </a:moveTo>
                <a:lnTo>
                  <a:pt x="434953" y="0"/>
                </a:lnTo>
                <a:lnTo>
                  <a:pt x="434953" y="241"/>
                </a:lnTo>
                <a:lnTo>
                  <a:pt x="0" y="241"/>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Calibri"/>
              <a:ea typeface="Calibri"/>
              <a:cs typeface="Calibri"/>
              <a:sym typeface="Calibri"/>
            </a:endParaRPr>
          </a:p>
        </p:txBody>
      </p:sp>
      <p:sp>
        <p:nvSpPr>
          <p:cNvPr id="301" name="Google Shape;301;p24"/>
          <p:cNvSpPr/>
          <p:nvPr/>
        </p:nvSpPr>
        <p:spPr>
          <a:xfrm>
            <a:off x="4587494" y="4306686"/>
            <a:ext cx="314992" cy="271861"/>
          </a:xfrm>
          <a:custGeom>
            <a:avLst/>
            <a:gdLst/>
            <a:ahLst/>
            <a:cxnLst/>
            <a:rect l="l" t="t" r="r" b="b"/>
            <a:pathLst>
              <a:path w="366142" h="316007" extrusionOk="0">
                <a:moveTo>
                  <a:pt x="241139" y="0"/>
                </a:moveTo>
                <a:cubicBezTo>
                  <a:pt x="265040" y="0"/>
                  <a:pt x="292051" y="14516"/>
                  <a:pt x="306633" y="31202"/>
                </a:cubicBezTo>
                <a:cubicBezTo>
                  <a:pt x="327151" y="29858"/>
                  <a:pt x="335397" y="19692"/>
                  <a:pt x="349699" y="10558"/>
                </a:cubicBezTo>
                <a:cubicBezTo>
                  <a:pt x="343170" y="29574"/>
                  <a:pt x="336047" y="54091"/>
                  <a:pt x="325569" y="59830"/>
                </a:cubicBezTo>
                <a:cubicBezTo>
                  <a:pt x="340338" y="61437"/>
                  <a:pt x="353079" y="55334"/>
                  <a:pt x="366142" y="52395"/>
                </a:cubicBezTo>
                <a:cubicBezTo>
                  <a:pt x="361514" y="66282"/>
                  <a:pt x="342655" y="74263"/>
                  <a:pt x="334454" y="94697"/>
                </a:cubicBezTo>
                <a:cubicBezTo>
                  <a:pt x="326254" y="115131"/>
                  <a:pt x="329982" y="126199"/>
                  <a:pt x="316939" y="174999"/>
                </a:cubicBezTo>
                <a:cubicBezTo>
                  <a:pt x="296102" y="242622"/>
                  <a:pt x="276174" y="279635"/>
                  <a:pt x="184305" y="311458"/>
                </a:cubicBezTo>
                <a:cubicBezTo>
                  <a:pt x="152057" y="320905"/>
                  <a:pt x="83508" y="315693"/>
                  <a:pt x="27716" y="295316"/>
                </a:cubicBezTo>
                <a:lnTo>
                  <a:pt x="0" y="281129"/>
                </a:lnTo>
                <a:lnTo>
                  <a:pt x="0" y="268036"/>
                </a:lnTo>
                <a:lnTo>
                  <a:pt x="23178" y="266110"/>
                </a:lnTo>
                <a:cubicBezTo>
                  <a:pt x="63548" y="261698"/>
                  <a:pt x="90116" y="254801"/>
                  <a:pt x="108726" y="240807"/>
                </a:cubicBezTo>
                <a:cubicBezTo>
                  <a:pt x="87700" y="241375"/>
                  <a:pt x="35310" y="244403"/>
                  <a:pt x="20535" y="200079"/>
                </a:cubicBezTo>
                <a:cubicBezTo>
                  <a:pt x="37583" y="203299"/>
                  <a:pt x="59856" y="197334"/>
                  <a:pt x="70653" y="194871"/>
                </a:cubicBezTo>
                <a:cubicBezTo>
                  <a:pt x="57204" y="189662"/>
                  <a:pt x="37595" y="181773"/>
                  <a:pt x="20899" y="168840"/>
                </a:cubicBezTo>
                <a:lnTo>
                  <a:pt x="0" y="146258"/>
                </a:lnTo>
                <a:lnTo>
                  <a:pt x="0" y="116697"/>
                </a:lnTo>
                <a:lnTo>
                  <a:pt x="14104" y="121836"/>
                </a:lnTo>
                <a:cubicBezTo>
                  <a:pt x="23887" y="123910"/>
                  <a:pt x="33812" y="125203"/>
                  <a:pt x="40441" y="126434"/>
                </a:cubicBezTo>
                <a:cubicBezTo>
                  <a:pt x="9945" y="103325"/>
                  <a:pt x="-5039" y="60063"/>
                  <a:pt x="20722" y="8541"/>
                </a:cubicBezTo>
                <a:cubicBezTo>
                  <a:pt x="76047" y="73391"/>
                  <a:pt x="116697" y="97001"/>
                  <a:pt x="168525" y="104817"/>
                </a:cubicBezTo>
                <a:cubicBezTo>
                  <a:pt x="166649" y="98530"/>
                  <a:pt x="164888" y="89662"/>
                  <a:pt x="165796" y="68430"/>
                </a:cubicBezTo>
                <a:cubicBezTo>
                  <a:pt x="166838" y="44047"/>
                  <a:pt x="190944" y="0"/>
                  <a:pt x="24113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Calibri"/>
              <a:ea typeface="Calibri"/>
              <a:cs typeface="Calibri"/>
              <a:sym typeface="Calibri"/>
            </a:endParaRPr>
          </a:p>
        </p:txBody>
      </p:sp>
      <p:sp>
        <p:nvSpPr>
          <p:cNvPr id="302" name="Google Shape;302;p24"/>
          <p:cNvSpPr/>
          <p:nvPr/>
        </p:nvSpPr>
        <p:spPr>
          <a:xfrm>
            <a:off x="5910258" y="3694276"/>
            <a:ext cx="149845" cy="303216"/>
          </a:xfrm>
          <a:custGeom>
            <a:avLst/>
            <a:gdLst/>
            <a:ahLst/>
            <a:cxnLst/>
            <a:rect l="l" t="t" r="r" b="b"/>
            <a:pathLst>
              <a:path w="225309" h="455920" extrusionOk="0">
                <a:moveTo>
                  <a:pt x="139383" y="455355"/>
                </a:moveTo>
                <a:lnTo>
                  <a:pt x="139383" y="455920"/>
                </a:lnTo>
                <a:lnTo>
                  <a:pt x="139383" y="455355"/>
                </a:lnTo>
                <a:close/>
                <a:moveTo>
                  <a:pt x="54403" y="455920"/>
                </a:moveTo>
                <a:lnTo>
                  <a:pt x="54403" y="455355"/>
                </a:lnTo>
                <a:lnTo>
                  <a:pt x="54403" y="455920"/>
                </a:lnTo>
                <a:close/>
                <a:moveTo>
                  <a:pt x="193296" y="6"/>
                </a:moveTo>
                <a:cubicBezTo>
                  <a:pt x="204595" y="73"/>
                  <a:pt x="214144" y="770"/>
                  <a:pt x="225309" y="2823"/>
                </a:cubicBezTo>
                <a:cubicBezTo>
                  <a:pt x="225271" y="27274"/>
                  <a:pt x="222913" y="50194"/>
                  <a:pt x="219909" y="69600"/>
                </a:cubicBezTo>
                <a:cubicBezTo>
                  <a:pt x="188141" y="67117"/>
                  <a:pt x="138250" y="66776"/>
                  <a:pt x="139383" y="96177"/>
                </a:cubicBezTo>
                <a:lnTo>
                  <a:pt x="139383" y="140898"/>
                </a:lnTo>
                <a:lnTo>
                  <a:pt x="217171" y="140898"/>
                </a:lnTo>
                <a:lnTo>
                  <a:pt x="211626" y="215050"/>
                </a:lnTo>
                <a:lnTo>
                  <a:pt x="139383" y="216436"/>
                </a:lnTo>
                <a:lnTo>
                  <a:pt x="139383" y="455355"/>
                </a:lnTo>
                <a:lnTo>
                  <a:pt x="54403" y="455355"/>
                </a:lnTo>
                <a:lnTo>
                  <a:pt x="54403" y="216436"/>
                </a:lnTo>
                <a:lnTo>
                  <a:pt x="0" y="216436"/>
                </a:lnTo>
                <a:lnTo>
                  <a:pt x="0" y="140898"/>
                </a:lnTo>
                <a:lnTo>
                  <a:pt x="54403" y="140898"/>
                </a:lnTo>
                <a:lnTo>
                  <a:pt x="54403" y="90429"/>
                </a:lnTo>
                <a:cubicBezTo>
                  <a:pt x="54356" y="90266"/>
                  <a:pt x="54310" y="90103"/>
                  <a:pt x="54263" y="89940"/>
                </a:cubicBezTo>
                <a:cubicBezTo>
                  <a:pt x="54393" y="21715"/>
                  <a:pt x="104084" y="2174"/>
                  <a:pt x="150786" y="971"/>
                </a:cubicBezTo>
                <a:cubicBezTo>
                  <a:pt x="168948" y="503"/>
                  <a:pt x="181997" y="-60"/>
                  <a:pt x="193296" y="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Calibri"/>
              <a:ea typeface="Calibri"/>
              <a:cs typeface="Calibri"/>
              <a:sym typeface="Calibri"/>
            </a:endParaRPr>
          </a:p>
        </p:txBody>
      </p:sp>
      <p:sp>
        <p:nvSpPr>
          <p:cNvPr id="303" name="Google Shape;303;p24"/>
          <p:cNvSpPr/>
          <p:nvPr/>
        </p:nvSpPr>
        <p:spPr>
          <a:xfrm>
            <a:off x="2015632" y="3313581"/>
            <a:ext cx="272870" cy="264036"/>
          </a:xfrm>
          <a:custGeom>
            <a:avLst/>
            <a:gdLst/>
            <a:ahLst/>
            <a:cxnLst/>
            <a:rect l="l" t="t" r="r" b="b"/>
            <a:pathLst>
              <a:path w="381434" h="369085" extrusionOk="0">
                <a:moveTo>
                  <a:pt x="0" y="119703"/>
                </a:moveTo>
                <a:lnTo>
                  <a:pt x="86044" y="119703"/>
                </a:lnTo>
                <a:lnTo>
                  <a:pt x="86044" y="369085"/>
                </a:lnTo>
                <a:lnTo>
                  <a:pt x="0" y="369085"/>
                </a:lnTo>
                <a:close/>
                <a:moveTo>
                  <a:pt x="292017" y="114642"/>
                </a:moveTo>
                <a:cubicBezTo>
                  <a:pt x="298391" y="114580"/>
                  <a:pt x="305367" y="114772"/>
                  <a:pt x="313054" y="115239"/>
                </a:cubicBezTo>
                <a:cubicBezTo>
                  <a:pt x="367740" y="118635"/>
                  <a:pt x="382137" y="179381"/>
                  <a:pt x="381408" y="205099"/>
                </a:cubicBezTo>
                <a:cubicBezTo>
                  <a:pt x="381089" y="259761"/>
                  <a:pt x="380769" y="314423"/>
                  <a:pt x="380450" y="369085"/>
                </a:cubicBezTo>
                <a:lnTo>
                  <a:pt x="290799" y="369085"/>
                </a:lnTo>
                <a:lnTo>
                  <a:pt x="289999" y="206524"/>
                </a:lnTo>
                <a:cubicBezTo>
                  <a:pt x="289316" y="178831"/>
                  <a:pt x="232622" y="162576"/>
                  <a:pt x="215597" y="198936"/>
                </a:cubicBezTo>
                <a:lnTo>
                  <a:pt x="215597" y="368810"/>
                </a:lnTo>
                <a:lnTo>
                  <a:pt x="125945" y="368810"/>
                </a:lnTo>
                <a:lnTo>
                  <a:pt x="125945" y="119428"/>
                </a:lnTo>
                <a:lnTo>
                  <a:pt x="215597" y="119428"/>
                </a:lnTo>
                <a:lnTo>
                  <a:pt x="215597" y="140603"/>
                </a:lnTo>
                <a:cubicBezTo>
                  <a:pt x="235661" y="125417"/>
                  <a:pt x="251992" y="115029"/>
                  <a:pt x="292017" y="114642"/>
                </a:cubicBezTo>
                <a:close/>
                <a:moveTo>
                  <a:pt x="41218" y="0"/>
                </a:moveTo>
                <a:cubicBezTo>
                  <a:pt x="65975" y="0"/>
                  <a:pt x="86044" y="20069"/>
                  <a:pt x="86044" y="44825"/>
                </a:cubicBezTo>
                <a:cubicBezTo>
                  <a:pt x="86044" y="69582"/>
                  <a:pt x="65975" y="89651"/>
                  <a:pt x="41218" y="89651"/>
                </a:cubicBezTo>
                <a:cubicBezTo>
                  <a:pt x="28840" y="89651"/>
                  <a:pt x="17634" y="84634"/>
                  <a:pt x="9522" y="76522"/>
                </a:cubicBezTo>
                <a:lnTo>
                  <a:pt x="0" y="62399"/>
                </a:lnTo>
                <a:lnTo>
                  <a:pt x="0" y="27252"/>
                </a:lnTo>
                <a:lnTo>
                  <a:pt x="9522" y="13129"/>
                </a:lnTo>
                <a:cubicBezTo>
                  <a:pt x="17634" y="5017"/>
                  <a:pt x="28840" y="0"/>
                  <a:pt x="4121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04" name="Google Shape;304;p24"/>
          <p:cNvSpPr/>
          <p:nvPr/>
        </p:nvSpPr>
        <p:spPr>
          <a:xfrm>
            <a:off x="4930761" y="1438312"/>
            <a:ext cx="299575" cy="297454"/>
          </a:xfrm>
          <a:custGeom>
            <a:avLst/>
            <a:gdLst/>
            <a:ahLst/>
            <a:cxnLst/>
            <a:rect l="l" t="t" r="r" b="b"/>
            <a:pathLst>
              <a:path w="299575" h="297454" extrusionOk="0">
                <a:moveTo>
                  <a:pt x="249204" y="123541"/>
                </a:moveTo>
                <a:cubicBezTo>
                  <a:pt x="240190" y="123011"/>
                  <a:pt x="239659" y="128843"/>
                  <a:pt x="241250" y="136266"/>
                </a:cubicBezTo>
                <a:cubicBezTo>
                  <a:pt x="245492" y="158536"/>
                  <a:pt x="240720" y="179214"/>
                  <a:pt x="229055" y="198302"/>
                </a:cubicBezTo>
                <a:cubicBezTo>
                  <a:pt x="206255" y="234888"/>
                  <a:pt x="158536" y="250264"/>
                  <a:pt x="116648" y="234888"/>
                </a:cubicBezTo>
                <a:cubicBezTo>
                  <a:pt x="83774" y="222692"/>
                  <a:pt x="50901" y="185577"/>
                  <a:pt x="59914" y="135736"/>
                </a:cubicBezTo>
                <a:cubicBezTo>
                  <a:pt x="60444" y="132555"/>
                  <a:pt x="62565" y="127252"/>
                  <a:pt x="58324" y="125662"/>
                </a:cubicBezTo>
                <a:cubicBezTo>
                  <a:pt x="51431" y="122481"/>
                  <a:pt x="43477" y="123541"/>
                  <a:pt x="36585" y="125131"/>
                </a:cubicBezTo>
                <a:cubicBezTo>
                  <a:pt x="30222" y="126722"/>
                  <a:pt x="31813" y="133085"/>
                  <a:pt x="31813" y="137857"/>
                </a:cubicBezTo>
                <a:cubicBezTo>
                  <a:pt x="31813" y="174442"/>
                  <a:pt x="31813" y="210497"/>
                  <a:pt x="31813" y="247082"/>
                </a:cubicBezTo>
                <a:cubicBezTo>
                  <a:pt x="31813" y="262989"/>
                  <a:pt x="35524" y="266701"/>
                  <a:pt x="51961" y="266701"/>
                </a:cubicBezTo>
                <a:cubicBezTo>
                  <a:pt x="84835" y="266701"/>
                  <a:pt x="117178" y="266701"/>
                  <a:pt x="150052" y="266701"/>
                </a:cubicBezTo>
                <a:cubicBezTo>
                  <a:pt x="183456" y="266701"/>
                  <a:pt x="217390" y="266701"/>
                  <a:pt x="250794" y="266701"/>
                </a:cubicBezTo>
                <a:cubicBezTo>
                  <a:pt x="262459" y="266701"/>
                  <a:pt x="269352" y="261929"/>
                  <a:pt x="269352" y="250264"/>
                </a:cubicBezTo>
                <a:cubicBezTo>
                  <a:pt x="269352" y="211558"/>
                  <a:pt x="269352" y="173382"/>
                  <a:pt x="269352" y="134675"/>
                </a:cubicBezTo>
                <a:cubicBezTo>
                  <a:pt x="268822" y="126987"/>
                  <a:pt x="265773" y="124337"/>
                  <a:pt x="261863" y="123541"/>
                </a:cubicBezTo>
                <a:cubicBezTo>
                  <a:pt x="257952" y="122746"/>
                  <a:pt x="253180" y="123806"/>
                  <a:pt x="249204" y="123541"/>
                </a:cubicBezTo>
                <a:close/>
                <a:moveTo>
                  <a:pt x="151642" y="88016"/>
                </a:moveTo>
                <a:cubicBezTo>
                  <a:pt x="116648" y="87486"/>
                  <a:pt x="89076" y="113997"/>
                  <a:pt x="89076" y="147931"/>
                </a:cubicBezTo>
                <a:cubicBezTo>
                  <a:pt x="89076" y="180805"/>
                  <a:pt x="117178" y="208377"/>
                  <a:pt x="150582" y="208377"/>
                </a:cubicBezTo>
                <a:cubicBezTo>
                  <a:pt x="183986" y="208377"/>
                  <a:pt x="212088" y="181335"/>
                  <a:pt x="212088" y="148461"/>
                </a:cubicBezTo>
                <a:cubicBezTo>
                  <a:pt x="212088" y="115058"/>
                  <a:pt x="185577" y="88546"/>
                  <a:pt x="151642" y="88016"/>
                </a:cubicBezTo>
                <a:close/>
                <a:moveTo>
                  <a:pt x="234357" y="29162"/>
                </a:moveTo>
                <a:cubicBezTo>
                  <a:pt x="207846" y="29162"/>
                  <a:pt x="204135" y="32873"/>
                  <a:pt x="203605" y="60444"/>
                </a:cubicBezTo>
                <a:cubicBezTo>
                  <a:pt x="203605" y="90137"/>
                  <a:pt x="205195" y="92258"/>
                  <a:pt x="235948" y="92258"/>
                </a:cubicBezTo>
                <a:cubicBezTo>
                  <a:pt x="267762" y="92258"/>
                  <a:pt x="268822" y="91197"/>
                  <a:pt x="268822" y="59914"/>
                </a:cubicBezTo>
                <a:cubicBezTo>
                  <a:pt x="268822" y="57794"/>
                  <a:pt x="268822" y="55673"/>
                  <a:pt x="268822" y="53552"/>
                </a:cubicBezTo>
                <a:cubicBezTo>
                  <a:pt x="268822" y="35524"/>
                  <a:pt x="263519" y="29692"/>
                  <a:pt x="245492" y="29162"/>
                </a:cubicBezTo>
                <a:cubicBezTo>
                  <a:pt x="241781" y="29162"/>
                  <a:pt x="238069" y="29162"/>
                  <a:pt x="234357" y="29162"/>
                </a:cubicBezTo>
                <a:close/>
                <a:moveTo>
                  <a:pt x="41887" y="0"/>
                </a:moveTo>
                <a:cubicBezTo>
                  <a:pt x="113998" y="0"/>
                  <a:pt x="186108" y="0"/>
                  <a:pt x="258217" y="0"/>
                </a:cubicBezTo>
                <a:cubicBezTo>
                  <a:pt x="284728" y="0"/>
                  <a:pt x="299575" y="14846"/>
                  <a:pt x="299575" y="41887"/>
                </a:cubicBezTo>
                <a:cubicBezTo>
                  <a:pt x="299575" y="112937"/>
                  <a:pt x="299575" y="184517"/>
                  <a:pt x="299575" y="255567"/>
                </a:cubicBezTo>
                <a:cubicBezTo>
                  <a:pt x="299575" y="283138"/>
                  <a:pt x="285789" y="297454"/>
                  <a:pt x="257687" y="297454"/>
                </a:cubicBezTo>
                <a:cubicBezTo>
                  <a:pt x="221632" y="297454"/>
                  <a:pt x="185577" y="297454"/>
                  <a:pt x="149522" y="297454"/>
                </a:cubicBezTo>
                <a:cubicBezTo>
                  <a:pt x="113467" y="297454"/>
                  <a:pt x="77412" y="297454"/>
                  <a:pt x="41357" y="297454"/>
                </a:cubicBezTo>
                <a:cubicBezTo>
                  <a:pt x="14315" y="297454"/>
                  <a:pt x="0" y="283138"/>
                  <a:pt x="0" y="256096"/>
                </a:cubicBezTo>
                <a:cubicBezTo>
                  <a:pt x="0" y="184517"/>
                  <a:pt x="0" y="112937"/>
                  <a:pt x="0" y="41357"/>
                </a:cubicBezTo>
                <a:cubicBezTo>
                  <a:pt x="0" y="14315"/>
                  <a:pt x="14846" y="0"/>
                  <a:pt x="4188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5" name="Google Shape;305;p24"/>
          <p:cNvSpPr/>
          <p:nvPr/>
        </p:nvSpPr>
        <p:spPr>
          <a:xfrm>
            <a:off x="3744943" y="1410389"/>
            <a:ext cx="284465" cy="283097"/>
          </a:xfrm>
          <a:custGeom>
            <a:avLst/>
            <a:gdLst/>
            <a:ahLst/>
            <a:cxnLst/>
            <a:rect l="l" t="t" r="r" b="b"/>
            <a:pathLst>
              <a:path w="940832" h="936308" extrusionOk="0">
                <a:moveTo>
                  <a:pt x="677823" y="434340"/>
                </a:moveTo>
                <a:cubicBezTo>
                  <a:pt x="684847" y="435769"/>
                  <a:pt x="690324" y="440531"/>
                  <a:pt x="691276" y="454342"/>
                </a:cubicBezTo>
                <a:cubicBezTo>
                  <a:pt x="691276" y="523875"/>
                  <a:pt x="691276" y="592455"/>
                  <a:pt x="691276" y="661987"/>
                </a:cubicBezTo>
                <a:cubicBezTo>
                  <a:pt x="691276" y="682942"/>
                  <a:pt x="678894" y="691515"/>
                  <a:pt x="657939" y="691515"/>
                </a:cubicBezTo>
                <a:cubicBezTo>
                  <a:pt x="597932" y="691515"/>
                  <a:pt x="536972" y="691515"/>
                  <a:pt x="476964" y="691515"/>
                </a:cubicBezTo>
                <a:cubicBezTo>
                  <a:pt x="417909" y="691515"/>
                  <a:pt x="359807" y="691515"/>
                  <a:pt x="300751" y="691515"/>
                </a:cubicBezTo>
                <a:cubicBezTo>
                  <a:pt x="271224" y="691515"/>
                  <a:pt x="264557" y="684847"/>
                  <a:pt x="264557" y="656272"/>
                </a:cubicBezTo>
                <a:cubicBezTo>
                  <a:pt x="264557" y="590550"/>
                  <a:pt x="264557" y="525780"/>
                  <a:pt x="264557" y="460057"/>
                </a:cubicBezTo>
                <a:cubicBezTo>
                  <a:pt x="264557" y="451485"/>
                  <a:pt x="261699" y="440055"/>
                  <a:pt x="273129" y="437197"/>
                </a:cubicBezTo>
                <a:cubicBezTo>
                  <a:pt x="285511" y="434340"/>
                  <a:pt x="299799" y="432435"/>
                  <a:pt x="312182" y="438150"/>
                </a:cubicBezTo>
                <a:cubicBezTo>
                  <a:pt x="319801" y="441007"/>
                  <a:pt x="315991" y="450532"/>
                  <a:pt x="315039" y="456247"/>
                </a:cubicBezTo>
                <a:cubicBezTo>
                  <a:pt x="298847" y="545782"/>
                  <a:pt x="357901" y="612457"/>
                  <a:pt x="416957" y="634365"/>
                </a:cubicBezTo>
                <a:cubicBezTo>
                  <a:pt x="492204" y="661987"/>
                  <a:pt x="577929" y="634365"/>
                  <a:pt x="618886" y="568642"/>
                </a:cubicBezTo>
                <a:cubicBezTo>
                  <a:pt x="639841" y="534352"/>
                  <a:pt x="648414" y="497205"/>
                  <a:pt x="640794" y="457200"/>
                </a:cubicBezTo>
                <a:cubicBezTo>
                  <a:pt x="637936" y="443865"/>
                  <a:pt x="638889" y="433387"/>
                  <a:pt x="655082" y="434340"/>
                </a:cubicBezTo>
                <a:cubicBezTo>
                  <a:pt x="662226" y="434816"/>
                  <a:pt x="670798" y="432911"/>
                  <a:pt x="677823" y="434340"/>
                </a:cubicBezTo>
                <a:close/>
                <a:moveTo>
                  <a:pt x="479821" y="370522"/>
                </a:moveTo>
                <a:cubicBezTo>
                  <a:pt x="540781" y="371475"/>
                  <a:pt x="588406" y="419100"/>
                  <a:pt x="588406" y="479107"/>
                </a:cubicBezTo>
                <a:cubicBezTo>
                  <a:pt x="588406" y="538162"/>
                  <a:pt x="537923" y="586740"/>
                  <a:pt x="477916" y="586740"/>
                </a:cubicBezTo>
                <a:cubicBezTo>
                  <a:pt x="417909" y="586740"/>
                  <a:pt x="367426" y="537210"/>
                  <a:pt x="367426" y="478155"/>
                </a:cubicBezTo>
                <a:cubicBezTo>
                  <a:pt x="367426" y="417195"/>
                  <a:pt x="416956" y="369570"/>
                  <a:pt x="479821" y="370522"/>
                </a:cubicBezTo>
                <a:close/>
                <a:moveTo>
                  <a:pt x="628412" y="264795"/>
                </a:moveTo>
                <a:cubicBezTo>
                  <a:pt x="635080" y="264795"/>
                  <a:pt x="641747" y="264795"/>
                  <a:pt x="648414" y="264795"/>
                </a:cubicBezTo>
                <a:cubicBezTo>
                  <a:pt x="680799" y="265748"/>
                  <a:pt x="690324" y="276225"/>
                  <a:pt x="690324" y="308610"/>
                </a:cubicBezTo>
                <a:cubicBezTo>
                  <a:pt x="690324" y="312420"/>
                  <a:pt x="690324" y="316230"/>
                  <a:pt x="690324" y="320040"/>
                </a:cubicBezTo>
                <a:cubicBezTo>
                  <a:pt x="690324" y="376237"/>
                  <a:pt x="688420" y="378143"/>
                  <a:pt x="631270" y="378143"/>
                </a:cubicBezTo>
                <a:cubicBezTo>
                  <a:pt x="576024" y="378143"/>
                  <a:pt x="573167" y="374332"/>
                  <a:pt x="573167" y="320992"/>
                </a:cubicBezTo>
                <a:cubicBezTo>
                  <a:pt x="574120" y="271462"/>
                  <a:pt x="580787" y="264795"/>
                  <a:pt x="628412" y="264795"/>
                </a:cubicBezTo>
                <a:close/>
                <a:moveTo>
                  <a:pt x="282654" y="212408"/>
                </a:moveTo>
                <a:cubicBezTo>
                  <a:pt x="234077" y="212408"/>
                  <a:pt x="207407" y="238125"/>
                  <a:pt x="207407" y="286703"/>
                </a:cubicBezTo>
                <a:cubicBezTo>
                  <a:pt x="207407" y="415290"/>
                  <a:pt x="207407" y="543878"/>
                  <a:pt x="207407" y="672465"/>
                </a:cubicBezTo>
                <a:cubicBezTo>
                  <a:pt x="207407" y="721043"/>
                  <a:pt x="233124" y="746760"/>
                  <a:pt x="281702" y="746760"/>
                </a:cubicBezTo>
                <a:cubicBezTo>
                  <a:pt x="346472" y="746760"/>
                  <a:pt x="411242" y="746760"/>
                  <a:pt x="476012" y="746760"/>
                </a:cubicBezTo>
                <a:cubicBezTo>
                  <a:pt x="540782" y="746760"/>
                  <a:pt x="605552" y="746760"/>
                  <a:pt x="670322" y="746760"/>
                </a:cubicBezTo>
                <a:cubicBezTo>
                  <a:pt x="720805" y="746760"/>
                  <a:pt x="745570" y="721043"/>
                  <a:pt x="745570" y="671513"/>
                </a:cubicBezTo>
                <a:cubicBezTo>
                  <a:pt x="745570" y="543878"/>
                  <a:pt x="745570" y="415290"/>
                  <a:pt x="745570" y="287655"/>
                </a:cubicBezTo>
                <a:cubicBezTo>
                  <a:pt x="745570" y="239078"/>
                  <a:pt x="718899" y="212408"/>
                  <a:pt x="671274" y="212408"/>
                </a:cubicBezTo>
                <a:cubicBezTo>
                  <a:pt x="541735" y="212408"/>
                  <a:pt x="412195" y="212408"/>
                  <a:pt x="282654" y="212408"/>
                </a:cubicBezTo>
                <a:close/>
                <a:moveTo>
                  <a:pt x="153114" y="0"/>
                </a:moveTo>
                <a:cubicBezTo>
                  <a:pt x="365522" y="0"/>
                  <a:pt x="576977" y="0"/>
                  <a:pt x="789385" y="0"/>
                </a:cubicBezTo>
                <a:cubicBezTo>
                  <a:pt x="877967" y="0"/>
                  <a:pt x="939880" y="60960"/>
                  <a:pt x="939880" y="149543"/>
                </a:cubicBezTo>
                <a:cubicBezTo>
                  <a:pt x="939880" y="360998"/>
                  <a:pt x="939880" y="572453"/>
                  <a:pt x="940832" y="783908"/>
                </a:cubicBezTo>
                <a:cubicBezTo>
                  <a:pt x="939880" y="876300"/>
                  <a:pt x="878920" y="936308"/>
                  <a:pt x="787480" y="936308"/>
                </a:cubicBezTo>
                <a:cubicBezTo>
                  <a:pt x="681752" y="936308"/>
                  <a:pt x="576024" y="936308"/>
                  <a:pt x="470297" y="936308"/>
                </a:cubicBezTo>
                <a:cubicBezTo>
                  <a:pt x="364570" y="936308"/>
                  <a:pt x="258842" y="936308"/>
                  <a:pt x="153114" y="936308"/>
                </a:cubicBezTo>
                <a:cubicBezTo>
                  <a:pt x="62627" y="935355"/>
                  <a:pt x="714" y="874395"/>
                  <a:pt x="714" y="784860"/>
                </a:cubicBezTo>
                <a:cubicBezTo>
                  <a:pt x="-238" y="574358"/>
                  <a:pt x="-238" y="362903"/>
                  <a:pt x="714" y="151448"/>
                </a:cubicBezTo>
                <a:cubicBezTo>
                  <a:pt x="1667" y="60960"/>
                  <a:pt x="62627" y="0"/>
                  <a:pt x="153114"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6" name="Google Shape;306;p24"/>
          <p:cNvSpPr/>
          <p:nvPr/>
        </p:nvSpPr>
        <p:spPr>
          <a:xfrm>
            <a:off x="5160729" y="5028206"/>
            <a:ext cx="258315" cy="258315"/>
          </a:xfrm>
          <a:custGeom>
            <a:avLst/>
            <a:gdLst/>
            <a:ahLst/>
            <a:cxnLst/>
            <a:rect l="l" t="t" r="r" b="b"/>
            <a:pathLst>
              <a:path w="3960440" h="3960000" extrusionOk="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Calibri"/>
              <a:ea typeface="Calibri"/>
              <a:cs typeface="Calibri"/>
              <a:sym typeface="Calibri"/>
            </a:endParaRPr>
          </a:p>
        </p:txBody>
      </p:sp>
      <p:sp>
        <p:nvSpPr>
          <p:cNvPr id="307" name="Google Shape;307;p24"/>
          <p:cNvSpPr/>
          <p:nvPr/>
        </p:nvSpPr>
        <p:spPr>
          <a:xfrm>
            <a:off x="2442384" y="2542359"/>
            <a:ext cx="277650" cy="277650"/>
          </a:xfrm>
          <a:custGeom>
            <a:avLst/>
            <a:gdLst/>
            <a:ahLst/>
            <a:cxnLst/>
            <a:rect l="l" t="t" r="r" b="b"/>
            <a:pathLst>
              <a:path w="3960000" h="3960000" extrusionOk="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Calibri"/>
              <a:ea typeface="Calibri"/>
              <a:cs typeface="Calibri"/>
              <a:sym typeface="Calibri"/>
            </a:endParaRPr>
          </a:p>
        </p:txBody>
      </p:sp>
      <p:sp>
        <p:nvSpPr>
          <p:cNvPr id="308" name="Google Shape;308;p24"/>
          <p:cNvSpPr/>
          <p:nvPr/>
        </p:nvSpPr>
        <p:spPr>
          <a:xfrm>
            <a:off x="5692488" y="2068770"/>
            <a:ext cx="247225" cy="247225"/>
          </a:xfrm>
          <a:custGeom>
            <a:avLst/>
            <a:gdLst/>
            <a:ahLst/>
            <a:cxnLst/>
            <a:rect l="l" t="t" r="r" b="b"/>
            <a:pathLst>
              <a:path w="3960000" h="3960000" extrusionOk="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dk1"/>
              </a:solidFill>
              <a:latin typeface="Calibri"/>
              <a:ea typeface="Calibri"/>
              <a:cs typeface="Calibri"/>
              <a:sym typeface="Calibri"/>
            </a:endParaRPr>
          </a:p>
        </p:txBody>
      </p:sp>
      <p:sp>
        <p:nvSpPr>
          <p:cNvPr id="309" name="Google Shape;309;p24"/>
          <p:cNvSpPr/>
          <p:nvPr/>
        </p:nvSpPr>
        <p:spPr>
          <a:xfrm>
            <a:off x="5413967" y="802761"/>
            <a:ext cx="278521" cy="283679"/>
          </a:xfrm>
          <a:custGeom>
            <a:avLst/>
            <a:gdLst/>
            <a:ahLst/>
            <a:cxnLst/>
            <a:rect l="l" t="t" r="r" b="b"/>
            <a:pathLst>
              <a:path w="3888432" h="3960440" extrusionOk="0">
                <a:moveTo>
                  <a:pt x="554477" y="1512168"/>
                </a:moveTo>
                <a:lnTo>
                  <a:pt x="554477" y="3312368"/>
                </a:lnTo>
                <a:lnTo>
                  <a:pt x="1201638" y="3312368"/>
                </a:lnTo>
                <a:lnTo>
                  <a:pt x="1201638" y="1512168"/>
                </a:lnTo>
                <a:close/>
                <a:moveTo>
                  <a:pt x="2688485" y="1475633"/>
                </a:moveTo>
                <a:cubicBezTo>
                  <a:pt x="2399554" y="1478429"/>
                  <a:pt x="2281670" y="1553418"/>
                  <a:pt x="2136833" y="1663036"/>
                </a:cubicBezTo>
                <a:lnTo>
                  <a:pt x="2136833" y="1510185"/>
                </a:lnTo>
                <a:lnTo>
                  <a:pt x="1489672" y="1510185"/>
                </a:lnTo>
                <a:lnTo>
                  <a:pt x="1489672" y="3310385"/>
                </a:lnTo>
                <a:lnTo>
                  <a:pt x="2136833" y="3310385"/>
                </a:lnTo>
                <a:lnTo>
                  <a:pt x="2136833" y="2084121"/>
                </a:lnTo>
                <a:cubicBezTo>
                  <a:pt x="2259735" y="1821652"/>
                  <a:pt x="2668986" y="1938990"/>
                  <a:pt x="2673919" y="2138897"/>
                </a:cubicBezTo>
                <a:lnTo>
                  <a:pt x="2679688" y="3312366"/>
                </a:lnTo>
                <a:lnTo>
                  <a:pt x="3326849" y="3312366"/>
                </a:lnTo>
                <a:cubicBezTo>
                  <a:pt x="3329155" y="2917782"/>
                  <a:pt x="3331462" y="2523197"/>
                  <a:pt x="3333768" y="2128613"/>
                </a:cubicBezTo>
                <a:cubicBezTo>
                  <a:pt x="3339026" y="1942962"/>
                  <a:pt x="3235101" y="1504458"/>
                  <a:pt x="2840340" y="1479943"/>
                </a:cubicBezTo>
                <a:cubicBezTo>
                  <a:pt x="2784850" y="1476574"/>
                  <a:pt x="2734498" y="1475188"/>
                  <a:pt x="2688485" y="147563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310" name="Google Shape;310;p24"/>
          <p:cNvCxnSpPr>
            <a:stCxn id="247" idx="4"/>
            <a:endCxn id="249" idx="0"/>
          </p:cNvCxnSpPr>
          <p:nvPr/>
        </p:nvCxnSpPr>
        <p:spPr>
          <a:xfrm>
            <a:off x="5793204" y="1693486"/>
            <a:ext cx="510900" cy="1091100"/>
          </a:xfrm>
          <a:prstGeom prst="straightConnector1">
            <a:avLst/>
          </a:prstGeom>
          <a:noFill/>
          <a:ln w="19050" cap="flat" cmpd="sng">
            <a:solidFill>
              <a:schemeClr val="lt1"/>
            </a:solidFill>
            <a:prstDash val="solid"/>
            <a:miter lim="800000"/>
            <a:headEnd type="none" w="sm" len="sm"/>
            <a:tailEnd type="none" w="sm" len="sm"/>
          </a:ln>
        </p:spPr>
      </p:cxnSp>
      <p:sp>
        <p:nvSpPr>
          <p:cNvPr id="311" name="Google Shape;311;p24"/>
          <p:cNvSpPr txBox="1"/>
          <p:nvPr/>
        </p:nvSpPr>
        <p:spPr>
          <a:xfrm>
            <a:off x="7644521" y="446614"/>
            <a:ext cx="4571997"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200">
                <a:solidFill>
                  <a:schemeClr val="lt1"/>
                </a:solidFill>
                <a:latin typeface="Calibri"/>
                <a:ea typeface="Calibri"/>
                <a:cs typeface="Calibri"/>
                <a:sym typeface="Calibri"/>
              </a:rPr>
              <a:t>Globalisasi</a:t>
            </a:r>
            <a:endParaRPr sz="7200">
              <a:solidFill>
                <a:schemeClr val="lt1"/>
              </a:solidFill>
              <a:latin typeface="Calibri"/>
              <a:ea typeface="Calibri"/>
              <a:cs typeface="Calibri"/>
              <a:sym typeface="Calibri"/>
            </a:endParaRPr>
          </a:p>
        </p:txBody>
      </p:sp>
      <p:sp>
        <p:nvSpPr>
          <p:cNvPr id="312" name="Google Shape;312;p24"/>
          <p:cNvSpPr txBox="1"/>
          <p:nvPr/>
        </p:nvSpPr>
        <p:spPr>
          <a:xfrm>
            <a:off x="7734025" y="1413571"/>
            <a:ext cx="4571997"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a:solidFill>
                  <a:schemeClr val="lt1"/>
                </a:solidFill>
                <a:latin typeface="Calibri"/>
                <a:ea typeface="Calibri"/>
                <a:cs typeface="Calibri"/>
                <a:sym typeface="Calibri"/>
              </a:rPr>
              <a:t>Teknologi, Informasi, Kecepatan</a:t>
            </a:r>
            <a:endParaRPr sz="2400">
              <a:solidFill>
                <a:schemeClr val="lt1"/>
              </a:solidFill>
              <a:latin typeface="Calibri"/>
              <a:ea typeface="Calibri"/>
              <a:cs typeface="Calibri"/>
              <a:sym typeface="Calibri"/>
            </a:endParaRPr>
          </a:p>
        </p:txBody>
      </p:sp>
      <p:sp>
        <p:nvSpPr>
          <p:cNvPr id="313" name="Google Shape;313;p24"/>
          <p:cNvSpPr/>
          <p:nvPr/>
        </p:nvSpPr>
        <p:spPr>
          <a:xfrm>
            <a:off x="9526153" y="1900100"/>
            <a:ext cx="498763" cy="798209"/>
          </a:xfrm>
          <a:prstGeom prst="downArrow">
            <a:avLst>
              <a:gd name="adj1" fmla="val 50000"/>
              <a:gd name="adj2" fmla="val 50000"/>
            </a:avLst>
          </a:prstGeom>
          <a:solidFill>
            <a:srgbClr val="D3E9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4" name="Google Shape;314;p24"/>
          <p:cNvSpPr/>
          <p:nvPr/>
        </p:nvSpPr>
        <p:spPr>
          <a:xfrm>
            <a:off x="8402894" y="2896632"/>
            <a:ext cx="3055248" cy="623373"/>
          </a:xfrm>
          <a:prstGeom prst="roundRect">
            <a:avLst>
              <a:gd name="adj" fmla="val 16667"/>
            </a:avLst>
          </a:prstGeom>
          <a:solidFill>
            <a:srgbClr val="D3E9F3">
              <a:alpha val="20000"/>
            </a:srgbClr>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Calibri"/>
                <a:ea typeface="Calibri"/>
                <a:cs typeface="Calibri"/>
                <a:sym typeface="Calibri"/>
              </a:rPr>
              <a:t>IDENTITAS PERUSAHAAN</a:t>
            </a:r>
            <a:endParaRPr sz="2000">
              <a:solidFill>
                <a:schemeClr val="lt1"/>
              </a:solidFill>
              <a:latin typeface="Calibri"/>
              <a:ea typeface="Calibri"/>
              <a:cs typeface="Calibri"/>
              <a:sym typeface="Calibri"/>
            </a:endParaRPr>
          </a:p>
        </p:txBody>
      </p:sp>
      <p:sp>
        <p:nvSpPr>
          <p:cNvPr id="315" name="Google Shape;315;p24"/>
          <p:cNvSpPr txBox="1"/>
          <p:nvPr/>
        </p:nvSpPr>
        <p:spPr>
          <a:xfrm>
            <a:off x="8327345" y="3594574"/>
            <a:ext cx="3763312"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lt1"/>
                </a:solidFill>
                <a:latin typeface="Calibri"/>
                <a:ea typeface="Calibri"/>
                <a:cs typeface="Calibri"/>
                <a:sym typeface="Calibri"/>
              </a:rPr>
              <a:t>Ex: pandangan dan sikap publik terhadap perusahaan kita</a:t>
            </a:r>
            <a:endParaRPr sz="2000">
              <a:solidFill>
                <a:schemeClr val="lt1"/>
              </a:solidFill>
              <a:latin typeface="Calibri"/>
              <a:ea typeface="Calibri"/>
              <a:cs typeface="Calibri"/>
              <a:sym typeface="Calibri"/>
            </a:endParaRPr>
          </a:p>
        </p:txBody>
      </p:sp>
      <p:sp>
        <p:nvSpPr>
          <p:cNvPr id="316" name="Google Shape;316;p24"/>
          <p:cNvSpPr/>
          <p:nvPr/>
        </p:nvSpPr>
        <p:spPr>
          <a:xfrm>
            <a:off x="8315524" y="5185332"/>
            <a:ext cx="620092" cy="680834"/>
          </a:xfrm>
          <a:custGeom>
            <a:avLst/>
            <a:gdLst/>
            <a:ahLst/>
            <a:cxnLst/>
            <a:rect l="l" t="t" r="r" b="b"/>
            <a:pathLst>
              <a:path w="435" h="480" extrusionOk="0">
                <a:moveTo>
                  <a:pt x="46" y="206"/>
                </a:moveTo>
                <a:lnTo>
                  <a:pt x="46" y="366"/>
                </a:lnTo>
                <a:lnTo>
                  <a:pt x="114" y="366"/>
                </a:lnTo>
                <a:lnTo>
                  <a:pt x="114" y="206"/>
                </a:lnTo>
                <a:lnTo>
                  <a:pt x="46" y="206"/>
                </a:lnTo>
                <a:close/>
                <a:moveTo>
                  <a:pt x="183" y="206"/>
                </a:moveTo>
                <a:lnTo>
                  <a:pt x="183" y="366"/>
                </a:lnTo>
                <a:lnTo>
                  <a:pt x="252" y="366"/>
                </a:lnTo>
                <a:lnTo>
                  <a:pt x="252" y="206"/>
                </a:lnTo>
                <a:lnTo>
                  <a:pt x="183" y="206"/>
                </a:lnTo>
                <a:close/>
                <a:moveTo>
                  <a:pt x="0" y="480"/>
                </a:moveTo>
                <a:lnTo>
                  <a:pt x="435" y="480"/>
                </a:lnTo>
                <a:lnTo>
                  <a:pt x="435" y="412"/>
                </a:lnTo>
                <a:lnTo>
                  <a:pt x="0" y="412"/>
                </a:lnTo>
                <a:lnTo>
                  <a:pt x="0" y="480"/>
                </a:lnTo>
                <a:close/>
                <a:moveTo>
                  <a:pt x="321" y="206"/>
                </a:moveTo>
                <a:lnTo>
                  <a:pt x="321" y="366"/>
                </a:lnTo>
                <a:lnTo>
                  <a:pt x="389" y="366"/>
                </a:lnTo>
                <a:lnTo>
                  <a:pt x="389" y="206"/>
                </a:lnTo>
                <a:lnTo>
                  <a:pt x="321" y="206"/>
                </a:lnTo>
                <a:close/>
                <a:moveTo>
                  <a:pt x="218" y="0"/>
                </a:moveTo>
                <a:lnTo>
                  <a:pt x="0" y="114"/>
                </a:lnTo>
                <a:lnTo>
                  <a:pt x="0" y="160"/>
                </a:lnTo>
                <a:lnTo>
                  <a:pt x="435" y="160"/>
                </a:lnTo>
                <a:lnTo>
                  <a:pt x="435" y="114"/>
                </a:lnTo>
                <a:lnTo>
                  <a:pt x="218" y="0"/>
                </a:ln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7" name="Google Shape;317;p24"/>
          <p:cNvSpPr txBox="1"/>
          <p:nvPr/>
        </p:nvSpPr>
        <p:spPr>
          <a:xfrm>
            <a:off x="8935616" y="5236907"/>
            <a:ext cx="3198201"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chemeClr val="lt1"/>
                </a:solidFill>
                <a:latin typeface="Calibri"/>
                <a:ea typeface="Calibri"/>
                <a:cs typeface="Calibri"/>
                <a:sym typeface="Calibri"/>
              </a:rPr>
              <a:t>PERUSAHAAN LAINNYA</a:t>
            </a:r>
            <a:endParaRPr/>
          </a:p>
          <a:p>
            <a:pPr marL="0" marR="0" lvl="0" indent="0" algn="l" rtl="0">
              <a:spcBef>
                <a:spcPts val="0"/>
              </a:spcBef>
              <a:spcAft>
                <a:spcPts val="0"/>
              </a:spcAft>
              <a:buNone/>
            </a:pPr>
            <a:r>
              <a:rPr lang="en-US" sz="1800">
                <a:solidFill>
                  <a:schemeClr val="lt1"/>
                </a:solidFill>
                <a:latin typeface="Calibri"/>
                <a:ea typeface="Calibri"/>
                <a:cs typeface="Calibri"/>
                <a:sym typeface="Calibri"/>
              </a:rPr>
              <a:t>Kompetisi dalam hal keberhasilan tiap-tiap perusahaan</a:t>
            </a:r>
            <a:endParaRPr sz="1800">
              <a:solidFill>
                <a:schemeClr val="lt1"/>
              </a:solidFill>
              <a:latin typeface="Calibri"/>
              <a:ea typeface="Calibri"/>
              <a:cs typeface="Calibri"/>
              <a:sym typeface="Calibri"/>
            </a:endParaRPr>
          </a:p>
        </p:txBody>
      </p:sp>
      <p:sp>
        <p:nvSpPr>
          <p:cNvPr id="318" name="Google Shape;318;p24"/>
          <p:cNvSpPr/>
          <p:nvPr/>
        </p:nvSpPr>
        <p:spPr>
          <a:xfrm rot="10800000" flipH="1">
            <a:off x="9521260" y="4315386"/>
            <a:ext cx="498763" cy="798209"/>
          </a:xfrm>
          <a:prstGeom prst="downArrow">
            <a:avLst>
              <a:gd name="adj1" fmla="val 50000"/>
              <a:gd name="adj2" fmla="val 50000"/>
            </a:avLst>
          </a:prstGeom>
          <a:solidFill>
            <a:srgbClr val="D3E9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34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2"/>
                                        </p:tgtEl>
                                        <p:attrNameLst>
                                          <p:attrName>style.visibility</p:attrName>
                                        </p:attrNameLst>
                                      </p:cBhvr>
                                      <p:to>
                                        <p:strVal val="visible"/>
                                      </p:to>
                                    </p:set>
                                    <p:animEffect transition="in" filter="fade">
                                      <p:cBhvr>
                                        <p:cTn id="7" dur="500"/>
                                        <p:tgtEl>
                                          <p:spTgt spid="25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04"/>
                                        </p:tgtEl>
                                        <p:attrNameLst>
                                          <p:attrName>style.visibility</p:attrName>
                                        </p:attrNameLst>
                                      </p:cBhvr>
                                      <p:to>
                                        <p:strVal val="visible"/>
                                      </p:to>
                                    </p:set>
                                    <p:animEffect transition="in" filter="fade">
                                      <p:cBhvr>
                                        <p:cTn id="11" dur="500"/>
                                        <p:tgtEl>
                                          <p:spTgt spid="20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10"/>
                                        </p:tgtEl>
                                        <p:attrNameLst>
                                          <p:attrName>style.visibility</p:attrName>
                                        </p:attrNameLst>
                                      </p:cBhvr>
                                      <p:to>
                                        <p:strVal val="visible"/>
                                      </p:to>
                                    </p:set>
                                    <p:animEffect transition="in" filter="fade">
                                      <p:cBhvr>
                                        <p:cTn id="15" dur="500"/>
                                        <p:tgtEl>
                                          <p:spTgt spid="210"/>
                                        </p:tgtEl>
                                      </p:cBhvr>
                                    </p:animEffect>
                                  </p:childTnLst>
                                </p:cTn>
                              </p:par>
                              <p:par>
                                <p:cTn id="16" presetID="10" presetClass="entr" presetSubtype="0" fill="hold" nodeType="withEffect">
                                  <p:stCondLst>
                                    <p:cond delay="0"/>
                                  </p:stCondLst>
                                  <p:childTnLst>
                                    <p:set>
                                      <p:cBhvr>
                                        <p:cTn id="17" dur="1" fill="hold">
                                          <p:stCondLst>
                                            <p:cond delay="0"/>
                                          </p:stCondLst>
                                        </p:cTn>
                                        <p:tgtEl>
                                          <p:spTgt spid="218"/>
                                        </p:tgtEl>
                                        <p:attrNameLst>
                                          <p:attrName>style.visibility</p:attrName>
                                        </p:attrNameLst>
                                      </p:cBhvr>
                                      <p:to>
                                        <p:strVal val="visible"/>
                                      </p:to>
                                    </p:set>
                                    <p:animEffect transition="in" filter="fade">
                                      <p:cBhvr>
                                        <p:cTn id="18" dur="500"/>
                                        <p:tgtEl>
                                          <p:spTgt spid="218"/>
                                        </p:tgtEl>
                                      </p:cBhvr>
                                    </p:animEffect>
                                  </p:childTnLst>
                                </p:cTn>
                              </p:par>
                              <p:par>
                                <p:cTn id="19" presetID="10" presetClass="entr" presetSubtype="0" fill="hold" nodeType="withEffect">
                                  <p:stCondLst>
                                    <p:cond delay="0"/>
                                  </p:stCondLst>
                                  <p:childTnLst>
                                    <p:set>
                                      <p:cBhvr>
                                        <p:cTn id="20" dur="1" fill="hold">
                                          <p:stCondLst>
                                            <p:cond delay="0"/>
                                          </p:stCondLst>
                                        </p:cTn>
                                        <p:tgtEl>
                                          <p:spTgt spid="225"/>
                                        </p:tgtEl>
                                        <p:attrNameLst>
                                          <p:attrName>style.visibility</p:attrName>
                                        </p:attrNameLst>
                                      </p:cBhvr>
                                      <p:to>
                                        <p:strVal val="visible"/>
                                      </p:to>
                                    </p:set>
                                    <p:animEffect transition="in" filter="fade">
                                      <p:cBhvr>
                                        <p:cTn id="21" dur="500"/>
                                        <p:tgtEl>
                                          <p:spTgt spid="225"/>
                                        </p:tgtEl>
                                      </p:cBhvr>
                                    </p:animEffect>
                                  </p:childTnLst>
                                </p:cTn>
                              </p:par>
                              <p:par>
                                <p:cTn id="22" presetID="10" presetClass="entr" presetSubtype="0" fill="hold" nodeType="withEffect">
                                  <p:stCondLst>
                                    <p:cond delay="0"/>
                                  </p:stCondLst>
                                  <p:childTnLst>
                                    <p:set>
                                      <p:cBhvr>
                                        <p:cTn id="23" dur="1" fill="hold">
                                          <p:stCondLst>
                                            <p:cond delay="0"/>
                                          </p:stCondLst>
                                        </p:cTn>
                                        <p:tgtEl>
                                          <p:spTgt spid="232"/>
                                        </p:tgtEl>
                                        <p:attrNameLst>
                                          <p:attrName>style.visibility</p:attrName>
                                        </p:attrNameLst>
                                      </p:cBhvr>
                                      <p:to>
                                        <p:strVal val="visible"/>
                                      </p:to>
                                    </p:set>
                                    <p:animEffect transition="in" filter="fade">
                                      <p:cBhvr>
                                        <p:cTn id="24" dur="500"/>
                                        <p:tgtEl>
                                          <p:spTgt spid="232"/>
                                        </p:tgtEl>
                                      </p:cBhvr>
                                    </p:animEffect>
                                  </p:childTnLst>
                                </p:cTn>
                              </p:par>
                              <p:par>
                                <p:cTn id="25" presetID="10" presetClass="entr" presetSubtype="0" fill="hold" nodeType="withEffect">
                                  <p:stCondLst>
                                    <p:cond delay="0"/>
                                  </p:stCondLst>
                                  <p:childTnLst>
                                    <p:set>
                                      <p:cBhvr>
                                        <p:cTn id="26" dur="1" fill="hold">
                                          <p:stCondLst>
                                            <p:cond delay="0"/>
                                          </p:stCondLst>
                                        </p:cTn>
                                        <p:tgtEl>
                                          <p:spTgt spid="203"/>
                                        </p:tgtEl>
                                        <p:attrNameLst>
                                          <p:attrName>style.visibility</p:attrName>
                                        </p:attrNameLst>
                                      </p:cBhvr>
                                      <p:to>
                                        <p:strVal val="visible"/>
                                      </p:to>
                                    </p:set>
                                    <p:animEffect transition="in" filter="fade">
                                      <p:cBhvr>
                                        <p:cTn id="27" dur="500"/>
                                        <p:tgtEl>
                                          <p:spTgt spid="203"/>
                                        </p:tgtEl>
                                      </p:cBhvr>
                                    </p:animEffect>
                                  </p:childTnLst>
                                </p:cTn>
                              </p:par>
                              <p:par>
                                <p:cTn id="28" presetID="10" presetClass="entr" presetSubtype="0" fill="hold" nodeType="withEffect">
                                  <p:stCondLst>
                                    <p:cond delay="0"/>
                                  </p:stCondLst>
                                  <p:childTnLst>
                                    <p:set>
                                      <p:cBhvr>
                                        <p:cTn id="29" dur="1" fill="hold">
                                          <p:stCondLst>
                                            <p:cond delay="0"/>
                                          </p:stCondLst>
                                        </p:cTn>
                                        <p:tgtEl>
                                          <p:spTgt spid="238"/>
                                        </p:tgtEl>
                                        <p:attrNameLst>
                                          <p:attrName>style.visibility</p:attrName>
                                        </p:attrNameLst>
                                      </p:cBhvr>
                                      <p:to>
                                        <p:strVal val="visible"/>
                                      </p:to>
                                    </p:set>
                                    <p:animEffect transition="in" filter="fade">
                                      <p:cBhvr>
                                        <p:cTn id="30" dur="500"/>
                                        <p:tgtEl>
                                          <p:spTgt spid="238"/>
                                        </p:tgtEl>
                                      </p:cBhvr>
                                    </p:animEffect>
                                  </p:childTnLst>
                                </p:cTn>
                              </p:par>
                              <p:par>
                                <p:cTn id="31" presetID="10" presetClass="entr" presetSubtype="0" fill="hold" nodeType="withEffect">
                                  <p:stCondLst>
                                    <p:cond delay="0"/>
                                  </p:stCondLst>
                                  <p:childTnLst>
                                    <p:set>
                                      <p:cBhvr>
                                        <p:cTn id="32" dur="1" fill="hold">
                                          <p:stCondLst>
                                            <p:cond delay="0"/>
                                          </p:stCondLst>
                                        </p:cTn>
                                        <p:tgtEl>
                                          <p:spTgt spid="240"/>
                                        </p:tgtEl>
                                        <p:attrNameLst>
                                          <p:attrName>style.visibility</p:attrName>
                                        </p:attrNameLst>
                                      </p:cBhvr>
                                      <p:to>
                                        <p:strVal val="visible"/>
                                      </p:to>
                                    </p:set>
                                    <p:animEffect transition="in" filter="fade">
                                      <p:cBhvr>
                                        <p:cTn id="33" dur="500"/>
                                        <p:tgtEl>
                                          <p:spTgt spid="240"/>
                                        </p:tgtEl>
                                      </p:cBhvr>
                                    </p:animEffect>
                                  </p:childTnLst>
                                </p:cTn>
                              </p:par>
                              <p:par>
                                <p:cTn id="34" presetID="10" presetClass="entr" presetSubtype="0" fill="hold" nodeType="withEffect">
                                  <p:stCondLst>
                                    <p:cond delay="0"/>
                                  </p:stCondLst>
                                  <p:childTnLst>
                                    <p:set>
                                      <p:cBhvr>
                                        <p:cTn id="35" dur="1" fill="hold">
                                          <p:stCondLst>
                                            <p:cond delay="0"/>
                                          </p:stCondLst>
                                        </p:cTn>
                                        <p:tgtEl>
                                          <p:spTgt spid="241"/>
                                        </p:tgtEl>
                                        <p:attrNameLst>
                                          <p:attrName>style.visibility</p:attrName>
                                        </p:attrNameLst>
                                      </p:cBhvr>
                                      <p:to>
                                        <p:strVal val="visible"/>
                                      </p:to>
                                    </p:set>
                                    <p:animEffect transition="in" filter="fade">
                                      <p:cBhvr>
                                        <p:cTn id="36" dur="500"/>
                                        <p:tgtEl>
                                          <p:spTgt spid="241"/>
                                        </p:tgtEl>
                                      </p:cBhvr>
                                    </p:animEffect>
                                  </p:childTnLst>
                                </p:cTn>
                              </p:par>
                              <p:par>
                                <p:cTn id="37" presetID="10" presetClass="entr" presetSubtype="0" fill="hold" nodeType="withEffect">
                                  <p:stCondLst>
                                    <p:cond delay="0"/>
                                  </p:stCondLst>
                                  <p:childTnLst>
                                    <p:set>
                                      <p:cBhvr>
                                        <p:cTn id="38" dur="1" fill="hold">
                                          <p:stCondLst>
                                            <p:cond delay="0"/>
                                          </p:stCondLst>
                                        </p:cTn>
                                        <p:tgtEl>
                                          <p:spTgt spid="244"/>
                                        </p:tgtEl>
                                        <p:attrNameLst>
                                          <p:attrName>style.visibility</p:attrName>
                                        </p:attrNameLst>
                                      </p:cBhvr>
                                      <p:to>
                                        <p:strVal val="visible"/>
                                      </p:to>
                                    </p:set>
                                    <p:animEffect transition="in" filter="fade">
                                      <p:cBhvr>
                                        <p:cTn id="39" dur="500"/>
                                        <p:tgtEl>
                                          <p:spTgt spid="244"/>
                                        </p:tgtEl>
                                      </p:cBhvr>
                                    </p:animEffect>
                                  </p:childTnLst>
                                </p:cTn>
                              </p:par>
                              <p:par>
                                <p:cTn id="40" presetID="10" presetClass="entr" presetSubtype="0" fill="hold" nodeType="withEffect">
                                  <p:stCondLst>
                                    <p:cond delay="0"/>
                                  </p:stCondLst>
                                  <p:childTnLst>
                                    <p:set>
                                      <p:cBhvr>
                                        <p:cTn id="41" dur="1" fill="hold">
                                          <p:stCondLst>
                                            <p:cond delay="0"/>
                                          </p:stCondLst>
                                        </p:cTn>
                                        <p:tgtEl>
                                          <p:spTgt spid="245"/>
                                        </p:tgtEl>
                                        <p:attrNameLst>
                                          <p:attrName>style.visibility</p:attrName>
                                        </p:attrNameLst>
                                      </p:cBhvr>
                                      <p:to>
                                        <p:strVal val="visible"/>
                                      </p:to>
                                    </p:set>
                                    <p:animEffect transition="in" filter="fade">
                                      <p:cBhvr>
                                        <p:cTn id="42" dur="500"/>
                                        <p:tgtEl>
                                          <p:spTgt spid="245"/>
                                        </p:tgtEl>
                                      </p:cBhvr>
                                    </p:animEffect>
                                  </p:childTnLst>
                                </p:cTn>
                              </p:par>
                              <p:par>
                                <p:cTn id="43" presetID="10" presetClass="entr" presetSubtype="0" fill="hold" nodeType="withEffect">
                                  <p:stCondLst>
                                    <p:cond delay="0"/>
                                  </p:stCondLst>
                                  <p:childTnLst>
                                    <p:set>
                                      <p:cBhvr>
                                        <p:cTn id="44" dur="1" fill="hold">
                                          <p:stCondLst>
                                            <p:cond delay="0"/>
                                          </p:stCondLst>
                                        </p:cTn>
                                        <p:tgtEl>
                                          <p:spTgt spid="246"/>
                                        </p:tgtEl>
                                        <p:attrNameLst>
                                          <p:attrName>style.visibility</p:attrName>
                                        </p:attrNameLst>
                                      </p:cBhvr>
                                      <p:to>
                                        <p:strVal val="visible"/>
                                      </p:to>
                                    </p:set>
                                    <p:animEffect transition="in" filter="fade">
                                      <p:cBhvr>
                                        <p:cTn id="45" dur="500"/>
                                        <p:tgtEl>
                                          <p:spTgt spid="246"/>
                                        </p:tgtEl>
                                      </p:cBhvr>
                                    </p:animEffect>
                                  </p:childTnLst>
                                </p:cTn>
                              </p:par>
                              <p:par>
                                <p:cTn id="46" presetID="10" presetClass="entr" presetSubtype="0" fill="hold" nodeType="withEffect">
                                  <p:stCondLst>
                                    <p:cond delay="0"/>
                                  </p:stCondLst>
                                  <p:childTnLst>
                                    <p:set>
                                      <p:cBhvr>
                                        <p:cTn id="47" dur="1" fill="hold">
                                          <p:stCondLst>
                                            <p:cond delay="0"/>
                                          </p:stCondLst>
                                        </p:cTn>
                                        <p:tgtEl>
                                          <p:spTgt spid="248"/>
                                        </p:tgtEl>
                                        <p:attrNameLst>
                                          <p:attrName>style.visibility</p:attrName>
                                        </p:attrNameLst>
                                      </p:cBhvr>
                                      <p:to>
                                        <p:strVal val="visible"/>
                                      </p:to>
                                    </p:set>
                                    <p:animEffect transition="in" filter="fade">
                                      <p:cBhvr>
                                        <p:cTn id="48" dur="500"/>
                                        <p:tgtEl>
                                          <p:spTgt spid="248"/>
                                        </p:tgtEl>
                                      </p:cBhvr>
                                    </p:animEffect>
                                  </p:childTnLst>
                                </p:cTn>
                              </p:par>
                              <p:par>
                                <p:cTn id="49" presetID="10" presetClass="entr" presetSubtype="0" fill="hold" nodeType="withEffect">
                                  <p:stCondLst>
                                    <p:cond delay="0"/>
                                  </p:stCondLst>
                                  <p:childTnLst>
                                    <p:set>
                                      <p:cBhvr>
                                        <p:cTn id="50" dur="1" fill="hold">
                                          <p:stCondLst>
                                            <p:cond delay="0"/>
                                          </p:stCondLst>
                                        </p:cTn>
                                        <p:tgtEl>
                                          <p:spTgt spid="239"/>
                                        </p:tgtEl>
                                        <p:attrNameLst>
                                          <p:attrName>style.visibility</p:attrName>
                                        </p:attrNameLst>
                                      </p:cBhvr>
                                      <p:to>
                                        <p:strVal val="visible"/>
                                      </p:to>
                                    </p:set>
                                    <p:animEffect transition="in" filter="fade">
                                      <p:cBhvr>
                                        <p:cTn id="51" dur="500"/>
                                        <p:tgtEl>
                                          <p:spTgt spid="239"/>
                                        </p:tgtEl>
                                      </p:cBhvr>
                                    </p:animEffect>
                                  </p:childTnLst>
                                </p:cTn>
                              </p:par>
                              <p:par>
                                <p:cTn id="52" presetID="10" presetClass="entr" presetSubtype="0" fill="hold" nodeType="withEffect">
                                  <p:stCondLst>
                                    <p:cond delay="0"/>
                                  </p:stCondLst>
                                  <p:childTnLst>
                                    <p:set>
                                      <p:cBhvr>
                                        <p:cTn id="53" dur="1" fill="hold">
                                          <p:stCondLst>
                                            <p:cond delay="0"/>
                                          </p:stCondLst>
                                        </p:cTn>
                                        <p:tgtEl>
                                          <p:spTgt spid="243"/>
                                        </p:tgtEl>
                                        <p:attrNameLst>
                                          <p:attrName>style.visibility</p:attrName>
                                        </p:attrNameLst>
                                      </p:cBhvr>
                                      <p:to>
                                        <p:strVal val="visible"/>
                                      </p:to>
                                    </p:set>
                                    <p:animEffect transition="in" filter="fade">
                                      <p:cBhvr>
                                        <p:cTn id="54" dur="500"/>
                                        <p:tgtEl>
                                          <p:spTgt spid="243"/>
                                        </p:tgtEl>
                                      </p:cBhvr>
                                    </p:animEffect>
                                  </p:childTnLst>
                                </p:cTn>
                              </p:par>
                              <p:par>
                                <p:cTn id="55" presetID="10" presetClass="entr" presetSubtype="0" fill="hold" nodeType="withEffect">
                                  <p:stCondLst>
                                    <p:cond delay="0"/>
                                  </p:stCondLst>
                                  <p:childTnLst>
                                    <p:set>
                                      <p:cBhvr>
                                        <p:cTn id="56" dur="1" fill="hold">
                                          <p:stCondLst>
                                            <p:cond delay="0"/>
                                          </p:stCondLst>
                                        </p:cTn>
                                        <p:tgtEl>
                                          <p:spTgt spid="250"/>
                                        </p:tgtEl>
                                        <p:attrNameLst>
                                          <p:attrName>style.visibility</p:attrName>
                                        </p:attrNameLst>
                                      </p:cBhvr>
                                      <p:to>
                                        <p:strVal val="visible"/>
                                      </p:to>
                                    </p:set>
                                    <p:animEffect transition="in" filter="fade">
                                      <p:cBhvr>
                                        <p:cTn id="57" dur="500"/>
                                        <p:tgtEl>
                                          <p:spTgt spid="250"/>
                                        </p:tgtEl>
                                      </p:cBhvr>
                                    </p:animEffect>
                                  </p:childTnLst>
                                </p:cTn>
                              </p:par>
                              <p:par>
                                <p:cTn id="58" presetID="10" presetClass="entr" presetSubtype="0" fill="hold" nodeType="withEffect">
                                  <p:stCondLst>
                                    <p:cond delay="0"/>
                                  </p:stCondLst>
                                  <p:childTnLst>
                                    <p:set>
                                      <p:cBhvr>
                                        <p:cTn id="59" dur="1" fill="hold">
                                          <p:stCondLst>
                                            <p:cond delay="0"/>
                                          </p:stCondLst>
                                        </p:cTn>
                                        <p:tgtEl>
                                          <p:spTgt spid="242"/>
                                        </p:tgtEl>
                                        <p:attrNameLst>
                                          <p:attrName>style.visibility</p:attrName>
                                        </p:attrNameLst>
                                      </p:cBhvr>
                                      <p:to>
                                        <p:strVal val="visible"/>
                                      </p:to>
                                    </p:set>
                                    <p:animEffect transition="in" filter="fade">
                                      <p:cBhvr>
                                        <p:cTn id="60" dur="500"/>
                                        <p:tgtEl>
                                          <p:spTgt spid="242"/>
                                        </p:tgtEl>
                                      </p:cBhvr>
                                    </p:animEffect>
                                  </p:childTnLst>
                                </p:cTn>
                              </p:par>
                              <p:par>
                                <p:cTn id="61" presetID="10" presetClass="entr" presetSubtype="0" fill="hold" nodeType="withEffect">
                                  <p:stCondLst>
                                    <p:cond delay="0"/>
                                  </p:stCondLst>
                                  <p:childTnLst>
                                    <p:set>
                                      <p:cBhvr>
                                        <p:cTn id="62" dur="1" fill="hold">
                                          <p:stCondLst>
                                            <p:cond delay="0"/>
                                          </p:stCondLst>
                                        </p:cTn>
                                        <p:tgtEl>
                                          <p:spTgt spid="249"/>
                                        </p:tgtEl>
                                        <p:attrNameLst>
                                          <p:attrName>style.visibility</p:attrName>
                                        </p:attrNameLst>
                                      </p:cBhvr>
                                      <p:to>
                                        <p:strVal val="visible"/>
                                      </p:to>
                                    </p:set>
                                    <p:animEffect transition="in" filter="fade">
                                      <p:cBhvr>
                                        <p:cTn id="63" dur="500"/>
                                        <p:tgtEl>
                                          <p:spTgt spid="249"/>
                                        </p:tgtEl>
                                      </p:cBhvr>
                                    </p:animEffect>
                                  </p:childTnLst>
                                </p:cTn>
                              </p:par>
                              <p:par>
                                <p:cTn id="64" presetID="10" presetClass="entr" presetSubtype="0" fill="hold" nodeType="withEffect">
                                  <p:stCondLst>
                                    <p:cond delay="0"/>
                                  </p:stCondLst>
                                  <p:childTnLst>
                                    <p:set>
                                      <p:cBhvr>
                                        <p:cTn id="65" dur="1" fill="hold">
                                          <p:stCondLst>
                                            <p:cond delay="0"/>
                                          </p:stCondLst>
                                        </p:cTn>
                                        <p:tgtEl>
                                          <p:spTgt spid="251"/>
                                        </p:tgtEl>
                                        <p:attrNameLst>
                                          <p:attrName>style.visibility</p:attrName>
                                        </p:attrNameLst>
                                      </p:cBhvr>
                                      <p:to>
                                        <p:strVal val="visible"/>
                                      </p:to>
                                    </p:set>
                                    <p:animEffect transition="in" filter="fade">
                                      <p:cBhvr>
                                        <p:cTn id="66" dur="500"/>
                                        <p:tgtEl>
                                          <p:spTgt spid="251"/>
                                        </p:tgtEl>
                                      </p:cBhvr>
                                    </p:animEffect>
                                  </p:childTnLst>
                                </p:cTn>
                              </p:par>
                              <p:par>
                                <p:cTn id="67" presetID="10" presetClass="entr" presetSubtype="0" fill="hold" nodeType="withEffect">
                                  <p:stCondLst>
                                    <p:cond delay="0"/>
                                  </p:stCondLst>
                                  <p:childTnLst>
                                    <p:set>
                                      <p:cBhvr>
                                        <p:cTn id="68" dur="1" fill="hold">
                                          <p:stCondLst>
                                            <p:cond delay="0"/>
                                          </p:stCondLst>
                                        </p:cTn>
                                        <p:tgtEl>
                                          <p:spTgt spid="247"/>
                                        </p:tgtEl>
                                        <p:attrNameLst>
                                          <p:attrName>style.visibility</p:attrName>
                                        </p:attrNameLst>
                                      </p:cBhvr>
                                      <p:to>
                                        <p:strVal val="visible"/>
                                      </p:to>
                                    </p:set>
                                    <p:animEffect transition="in" filter="fade">
                                      <p:cBhvr>
                                        <p:cTn id="69" dur="500"/>
                                        <p:tgtEl>
                                          <p:spTgt spid="247"/>
                                        </p:tgtEl>
                                      </p:cBhvr>
                                    </p:animEffect>
                                  </p:childTnLst>
                                </p:cTn>
                              </p:par>
                              <p:par>
                                <p:cTn id="70" presetID="10" presetClass="entr" presetSubtype="0" fill="hold" nodeType="withEffect">
                                  <p:stCondLst>
                                    <p:cond delay="0"/>
                                  </p:stCondLst>
                                  <p:childTnLst>
                                    <p:set>
                                      <p:cBhvr>
                                        <p:cTn id="71" dur="1" fill="hold">
                                          <p:stCondLst>
                                            <p:cond delay="0"/>
                                          </p:stCondLst>
                                        </p:cTn>
                                        <p:tgtEl>
                                          <p:spTgt spid="253"/>
                                        </p:tgtEl>
                                        <p:attrNameLst>
                                          <p:attrName>style.visibility</p:attrName>
                                        </p:attrNameLst>
                                      </p:cBhvr>
                                      <p:to>
                                        <p:strVal val="visible"/>
                                      </p:to>
                                    </p:set>
                                    <p:animEffect transition="in" filter="fade">
                                      <p:cBhvr>
                                        <p:cTn id="72" dur="500"/>
                                        <p:tgtEl>
                                          <p:spTgt spid="253"/>
                                        </p:tgtEl>
                                      </p:cBhvr>
                                    </p:animEffect>
                                  </p:childTnLst>
                                </p:cTn>
                              </p:par>
                              <p:par>
                                <p:cTn id="73" presetID="10" presetClass="entr" presetSubtype="0" fill="hold" nodeType="withEffect">
                                  <p:stCondLst>
                                    <p:cond delay="0"/>
                                  </p:stCondLst>
                                  <p:childTnLst>
                                    <p:set>
                                      <p:cBhvr>
                                        <p:cTn id="74" dur="1" fill="hold">
                                          <p:stCondLst>
                                            <p:cond delay="0"/>
                                          </p:stCondLst>
                                        </p:cTn>
                                        <p:tgtEl>
                                          <p:spTgt spid="254"/>
                                        </p:tgtEl>
                                        <p:attrNameLst>
                                          <p:attrName>style.visibility</p:attrName>
                                        </p:attrNameLst>
                                      </p:cBhvr>
                                      <p:to>
                                        <p:strVal val="visible"/>
                                      </p:to>
                                    </p:set>
                                    <p:animEffect transition="in" filter="fade">
                                      <p:cBhvr>
                                        <p:cTn id="75" dur="500"/>
                                        <p:tgtEl>
                                          <p:spTgt spid="254"/>
                                        </p:tgtEl>
                                      </p:cBhvr>
                                    </p:animEffect>
                                  </p:childTnLst>
                                </p:cTn>
                              </p:par>
                              <p:par>
                                <p:cTn id="76" presetID="10" presetClass="entr" presetSubtype="0" fill="hold" nodeType="withEffect">
                                  <p:stCondLst>
                                    <p:cond delay="0"/>
                                  </p:stCondLst>
                                  <p:childTnLst>
                                    <p:set>
                                      <p:cBhvr>
                                        <p:cTn id="77" dur="1" fill="hold">
                                          <p:stCondLst>
                                            <p:cond delay="0"/>
                                          </p:stCondLst>
                                        </p:cTn>
                                        <p:tgtEl>
                                          <p:spTgt spid="255"/>
                                        </p:tgtEl>
                                        <p:attrNameLst>
                                          <p:attrName>style.visibility</p:attrName>
                                        </p:attrNameLst>
                                      </p:cBhvr>
                                      <p:to>
                                        <p:strVal val="visible"/>
                                      </p:to>
                                    </p:set>
                                    <p:animEffect transition="in" filter="fade">
                                      <p:cBhvr>
                                        <p:cTn id="78" dur="500"/>
                                        <p:tgtEl>
                                          <p:spTgt spid="255"/>
                                        </p:tgtEl>
                                      </p:cBhvr>
                                    </p:animEffect>
                                  </p:childTnLst>
                                </p:cTn>
                              </p:par>
                              <p:par>
                                <p:cTn id="79" presetID="10" presetClass="entr" presetSubtype="0" fill="hold" nodeType="withEffect">
                                  <p:stCondLst>
                                    <p:cond delay="0"/>
                                  </p:stCondLst>
                                  <p:childTnLst>
                                    <p:set>
                                      <p:cBhvr>
                                        <p:cTn id="80" dur="1" fill="hold">
                                          <p:stCondLst>
                                            <p:cond delay="0"/>
                                          </p:stCondLst>
                                        </p:cTn>
                                        <p:tgtEl>
                                          <p:spTgt spid="256"/>
                                        </p:tgtEl>
                                        <p:attrNameLst>
                                          <p:attrName>style.visibility</p:attrName>
                                        </p:attrNameLst>
                                      </p:cBhvr>
                                      <p:to>
                                        <p:strVal val="visible"/>
                                      </p:to>
                                    </p:set>
                                    <p:animEffect transition="in" filter="fade">
                                      <p:cBhvr>
                                        <p:cTn id="81" dur="500"/>
                                        <p:tgtEl>
                                          <p:spTgt spid="256"/>
                                        </p:tgtEl>
                                      </p:cBhvr>
                                    </p:animEffect>
                                  </p:childTnLst>
                                </p:cTn>
                              </p:par>
                              <p:par>
                                <p:cTn id="82" presetID="10" presetClass="entr" presetSubtype="0" fill="hold" nodeType="withEffect">
                                  <p:stCondLst>
                                    <p:cond delay="0"/>
                                  </p:stCondLst>
                                  <p:childTnLst>
                                    <p:set>
                                      <p:cBhvr>
                                        <p:cTn id="83" dur="1" fill="hold">
                                          <p:stCondLst>
                                            <p:cond delay="0"/>
                                          </p:stCondLst>
                                        </p:cTn>
                                        <p:tgtEl>
                                          <p:spTgt spid="257"/>
                                        </p:tgtEl>
                                        <p:attrNameLst>
                                          <p:attrName>style.visibility</p:attrName>
                                        </p:attrNameLst>
                                      </p:cBhvr>
                                      <p:to>
                                        <p:strVal val="visible"/>
                                      </p:to>
                                    </p:set>
                                    <p:animEffect transition="in" filter="fade">
                                      <p:cBhvr>
                                        <p:cTn id="84" dur="500"/>
                                        <p:tgtEl>
                                          <p:spTgt spid="257"/>
                                        </p:tgtEl>
                                      </p:cBhvr>
                                    </p:animEffect>
                                  </p:childTnLst>
                                </p:cTn>
                              </p:par>
                              <p:par>
                                <p:cTn id="85" presetID="10" presetClass="entr" presetSubtype="0" fill="hold" nodeType="withEffect">
                                  <p:stCondLst>
                                    <p:cond delay="0"/>
                                  </p:stCondLst>
                                  <p:childTnLst>
                                    <p:set>
                                      <p:cBhvr>
                                        <p:cTn id="86" dur="1" fill="hold">
                                          <p:stCondLst>
                                            <p:cond delay="0"/>
                                          </p:stCondLst>
                                        </p:cTn>
                                        <p:tgtEl>
                                          <p:spTgt spid="258"/>
                                        </p:tgtEl>
                                        <p:attrNameLst>
                                          <p:attrName>style.visibility</p:attrName>
                                        </p:attrNameLst>
                                      </p:cBhvr>
                                      <p:to>
                                        <p:strVal val="visible"/>
                                      </p:to>
                                    </p:set>
                                    <p:animEffect transition="in" filter="fade">
                                      <p:cBhvr>
                                        <p:cTn id="87" dur="500"/>
                                        <p:tgtEl>
                                          <p:spTgt spid="258"/>
                                        </p:tgtEl>
                                      </p:cBhvr>
                                    </p:animEffect>
                                  </p:childTnLst>
                                </p:cTn>
                              </p:par>
                              <p:par>
                                <p:cTn id="88" presetID="10" presetClass="entr" presetSubtype="0" fill="hold" nodeType="withEffect">
                                  <p:stCondLst>
                                    <p:cond delay="0"/>
                                  </p:stCondLst>
                                  <p:childTnLst>
                                    <p:set>
                                      <p:cBhvr>
                                        <p:cTn id="89" dur="1" fill="hold">
                                          <p:stCondLst>
                                            <p:cond delay="0"/>
                                          </p:stCondLst>
                                        </p:cTn>
                                        <p:tgtEl>
                                          <p:spTgt spid="259"/>
                                        </p:tgtEl>
                                        <p:attrNameLst>
                                          <p:attrName>style.visibility</p:attrName>
                                        </p:attrNameLst>
                                      </p:cBhvr>
                                      <p:to>
                                        <p:strVal val="visible"/>
                                      </p:to>
                                    </p:set>
                                    <p:animEffect transition="in" filter="fade">
                                      <p:cBhvr>
                                        <p:cTn id="90" dur="500"/>
                                        <p:tgtEl>
                                          <p:spTgt spid="259"/>
                                        </p:tgtEl>
                                      </p:cBhvr>
                                    </p:animEffect>
                                  </p:childTnLst>
                                </p:cTn>
                              </p:par>
                              <p:par>
                                <p:cTn id="91" presetID="10" presetClass="entr" presetSubtype="0" fill="hold" nodeType="withEffect">
                                  <p:stCondLst>
                                    <p:cond delay="0"/>
                                  </p:stCondLst>
                                  <p:childTnLst>
                                    <p:set>
                                      <p:cBhvr>
                                        <p:cTn id="92" dur="1" fill="hold">
                                          <p:stCondLst>
                                            <p:cond delay="0"/>
                                          </p:stCondLst>
                                        </p:cTn>
                                        <p:tgtEl>
                                          <p:spTgt spid="260"/>
                                        </p:tgtEl>
                                        <p:attrNameLst>
                                          <p:attrName>style.visibility</p:attrName>
                                        </p:attrNameLst>
                                      </p:cBhvr>
                                      <p:to>
                                        <p:strVal val="visible"/>
                                      </p:to>
                                    </p:set>
                                    <p:animEffect transition="in" filter="fade">
                                      <p:cBhvr>
                                        <p:cTn id="93" dur="500"/>
                                        <p:tgtEl>
                                          <p:spTgt spid="260"/>
                                        </p:tgtEl>
                                      </p:cBhvr>
                                    </p:animEffect>
                                  </p:childTnLst>
                                </p:cTn>
                              </p:par>
                              <p:par>
                                <p:cTn id="94" presetID="10" presetClass="entr" presetSubtype="0" fill="hold" nodeType="withEffect">
                                  <p:stCondLst>
                                    <p:cond delay="0"/>
                                  </p:stCondLst>
                                  <p:childTnLst>
                                    <p:set>
                                      <p:cBhvr>
                                        <p:cTn id="95" dur="1" fill="hold">
                                          <p:stCondLst>
                                            <p:cond delay="0"/>
                                          </p:stCondLst>
                                        </p:cTn>
                                        <p:tgtEl>
                                          <p:spTgt spid="261"/>
                                        </p:tgtEl>
                                        <p:attrNameLst>
                                          <p:attrName>style.visibility</p:attrName>
                                        </p:attrNameLst>
                                      </p:cBhvr>
                                      <p:to>
                                        <p:strVal val="visible"/>
                                      </p:to>
                                    </p:set>
                                    <p:animEffect transition="in" filter="fade">
                                      <p:cBhvr>
                                        <p:cTn id="96" dur="500"/>
                                        <p:tgtEl>
                                          <p:spTgt spid="261"/>
                                        </p:tgtEl>
                                      </p:cBhvr>
                                    </p:animEffect>
                                  </p:childTnLst>
                                </p:cTn>
                              </p:par>
                              <p:par>
                                <p:cTn id="97" presetID="10" presetClass="entr" presetSubtype="0" fill="hold" nodeType="withEffect">
                                  <p:stCondLst>
                                    <p:cond delay="0"/>
                                  </p:stCondLst>
                                  <p:childTnLst>
                                    <p:set>
                                      <p:cBhvr>
                                        <p:cTn id="98" dur="1" fill="hold">
                                          <p:stCondLst>
                                            <p:cond delay="0"/>
                                          </p:stCondLst>
                                        </p:cTn>
                                        <p:tgtEl>
                                          <p:spTgt spid="262"/>
                                        </p:tgtEl>
                                        <p:attrNameLst>
                                          <p:attrName>style.visibility</p:attrName>
                                        </p:attrNameLst>
                                      </p:cBhvr>
                                      <p:to>
                                        <p:strVal val="visible"/>
                                      </p:to>
                                    </p:set>
                                    <p:animEffect transition="in" filter="fade">
                                      <p:cBhvr>
                                        <p:cTn id="99" dur="500"/>
                                        <p:tgtEl>
                                          <p:spTgt spid="262"/>
                                        </p:tgtEl>
                                      </p:cBhvr>
                                    </p:animEffect>
                                  </p:childTnLst>
                                </p:cTn>
                              </p:par>
                              <p:par>
                                <p:cTn id="100" presetID="10" presetClass="entr" presetSubtype="0" fill="hold" nodeType="withEffect">
                                  <p:stCondLst>
                                    <p:cond delay="0"/>
                                  </p:stCondLst>
                                  <p:childTnLst>
                                    <p:set>
                                      <p:cBhvr>
                                        <p:cTn id="101" dur="1" fill="hold">
                                          <p:stCondLst>
                                            <p:cond delay="0"/>
                                          </p:stCondLst>
                                        </p:cTn>
                                        <p:tgtEl>
                                          <p:spTgt spid="263"/>
                                        </p:tgtEl>
                                        <p:attrNameLst>
                                          <p:attrName>style.visibility</p:attrName>
                                        </p:attrNameLst>
                                      </p:cBhvr>
                                      <p:to>
                                        <p:strVal val="visible"/>
                                      </p:to>
                                    </p:set>
                                    <p:animEffect transition="in" filter="fade">
                                      <p:cBhvr>
                                        <p:cTn id="102" dur="500"/>
                                        <p:tgtEl>
                                          <p:spTgt spid="263"/>
                                        </p:tgtEl>
                                      </p:cBhvr>
                                    </p:animEffect>
                                  </p:childTnLst>
                                </p:cTn>
                              </p:par>
                              <p:par>
                                <p:cTn id="103" presetID="10" presetClass="entr" presetSubtype="0" fill="hold" nodeType="withEffect">
                                  <p:stCondLst>
                                    <p:cond delay="0"/>
                                  </p:stCondLst>
                                  <p:childTnLst>
                                    <p:set>
                                      <p:cBhvr>
                                        <p:cTn id="104" dur="1" fill="hold">
                                          <p:stCondLst>
                                            <p:cond delay="0"/>
                                          </p:stCondLst>
                                        </p:cTn>
                                        <p:tgtEl>
                                          <p:spTgt spid="264"/>
                                        </p:tgtEl>
                                        <p:attrNameLst>
                                          <p:attrName>style.visibility</p:attrName>
                                        </p:attrNameLst>
                                      </p:cBhvr>
                                      <p:to>
                                        <p:strVal val="visible"/>
                                      </p:to>
                                    </p:set>
                                    <p:animEffect transition="in" filter="fade">
                                      <p:cBhvr>
                                        <p:cTn id="105" dur="500"/>
                                        <p:tgtEl>
                                          <p:spTgt spid="264"/>
                                        </p:tgtEl>
                                      </p:cBhvr>
                                    </p:animEffect>
                                  </p:childTnLst>
                                </p:cTn>
                              </p:par>
                              <p:par>
                                <p:cTn id="106" presetID="10" presetClass="entr" presetSubtype="0" fill="hold" nodeType="withEffect">
                                  <p:stCondLst>
                                    <p:cond delay="0"/>
                                  </p:stCondLst>
                                  <p:childTnLst>
                                    <p:set>
                                      <p:cBhvr>
                                        <p:cTn id="107" dur="1" fill="hold">
                                          <p:stCondLst>
                                            <p:cond delay="0"/>
                                          </p:stCondLst>
                                        </p:cTn>
                                        <p:tgtEl>
                                          <p:spTgt spid="265"/>
                                        </p:tgtEl>
                                        <p:attrNameLst>
                                          <p:attrName>style.visibility</p:attrName>
                                        </p:attrNameLst>
                                      </p:cBhvr>
                                      <p:to>
                                        <p:strVal val="visible"/>
                                      </p:to>
                                    </p:set>
                                    <p:animEffect transition="in" filter="fade">
                                      <p:cBhvr>
                                        <p:cTn id="108" dur="500"/>
                                        <p:tgtEl>
                                          <p:spTgt spid="265"/>
                                        </p:tgtEl>
                                      </p:cBhvr>
                                    </p:animEffect>
                                  </p:childTnLst>
                                </p:cTn>
                              </p:par>
                              <p:par>
                                <p:cTn id="109" presetID="10" presetClass="entr" presetSubtype="0" fill="hold" nodeType="withEffect">
                                  <p:stCondLst>
                                    <p:cond delay="0"/>
                                  </p:stCondLst>
                                  <p:childTnLst>
                                    <p:set>
                                      <p:cBhvr>
                                        <p:cTn id="110" dur="1" fill="hold">
                                          <p:stCondLst>
                                            <p:cond delay="0"/>
                                          </p:stCondLst>
                                        </p:cTn>
                                        <p:tgtEl>
                                          <p:spTgt spid="267"/>
                                        </p:tgtEl>
                                        <p:attrNameLst>
                                          <p:attrName>style.visibility</p:attrName>
                                        </p:attrNameLst>
                                      </p:cBhvr>
                                      <p:to>
                                        <p:strVal val="visible"/>
                                      </p:to>
                                    </p:set>
                                    <p:animEffect transition="in" filter="fade">
                                      <p:cBhvr>
                                        <p:cTn id="111" dur="500"/>
                                        <p:tgtEl>
                                          <p:spTgt spid="267"/>
                                        </p:tgtEl>
                                      </p:cBhvr>
                                    </p:animEffect>
                                  </p:childTnLst>
                                </p:cTn>
                              </p:par>
                              <p:par>
                                <p:cTn id="112" presetID="10" presetClass="entr" presetSubtype="0" fill="hold" nodeType="withEffect">
                                  <p:stCondLst>
                                    <p:cond delay="0"/>
                                  </p:stCondLst>
                                  <p:childTnLst>
                                    <p:set>
                                      <p:cBhvr>
                                        <p:cTn id="113" dur="1" fill="hold">
                                          <p:stCondLst>
                                            <p:cond delay="0"/>
                                          </p:stCondLst>
                                        </p:cTn>
                                        <p:tgtEl>
                                          <p:spTgt spid="268"/>
                                        </p:tgtEl>
                                        <p:attrNameLst>
                                          <p:attrName>style.visibility</p:attrName>
                                        </p:attrNameLst>
                                      </p:cBhvr>
                                      <p:to>
                                        <p:strVal val="visible"/>
                                      </p:to>
                                    </p:set>
                                    <p:animEffect transition="in" filter="fade">
                                      <p:cBhvr>
                                        <p:cTn id="114" dur="500"/>
                                        <p:tgtEl>
                                          <p:spTgt spid="268"/>
                                        </p:tgtEl>
                                      </p:cBhvr>
                                    </p:animEffect>
                                  </p:childTnLst>
                                </p:cTn>
                              </p:par>
                              <p:par>
                                <p:cTn id="115" presetID="10" presetClass="entr" presetSubtype="0" fill="hold" nodeType="withEffect">
                                  <p:stCondLst>
                                    <p:cond delay="0"/>
                                  </p:stCondLst>
                                  <p:childTnLst>
                                    <p:set>
                                      <p:cBhvr>
                                        <p:cTn id="116" dur="1" fill="hold">
                                          <p:stCondLst>
                                            <p:cond delay="0"/>
                                          </p:stCondLst>
                                        </p:cTn>
                                        <p:tgtEl>
                                          <p:spTgt spid="269"/>
                                        </p:tgtEl>
                                        <p:attrNameLst>
                                          <p:attrName>style.visibility</p:attrName>
                                        </p:attrNameLst>
                                      </p:cBhvr>
                                      <p:to>
                                        <p:strVal val="visible"/>
                                      </p:to>
                                    </p:set>
                                    <p:animEffect transition="in" filter="fade">
                                      <p:cBhvr>
                                        <p:cTn id="117" dur="500"/>
                                        <p:tgtEl>
                                          <p:spTgt spid="269"/>
                                        </p:tgtEl>
                                      </p:cBhvr>
                                    </p:animEffect>
                                  </p:childTnLst>
                                </p:cTn>
                              </p:par>
                              <p:par>
                                <p:cTn id="118" presetID="10" presetClass="entr" presetSubtype="0" fill="hold" nodeType="withEffect">
                                  <p:stCondLst>
                                    <p:cond delay="0"/>
                                  </p:stCondLst>
                                  <p:childTnLst>
                                    <p:set>
                                      <p:cBhvr>
                                        <p:cTn id="119" dur="1" fill="hold">
                                          <p:stCondLst>
                                            <p:cond delay="0"/>
                                          </p:stCondLst>
                                        </p:cTn>
                                        <p:tgtEl>
                                          <p:spTgt spid="270"/>
                                        </p:tgtEl>
                                        <p:attrNameLst>
                                          <p:attrName>style.visibility</p:attrName>
                                        </p:attrNameLst>
                                      </p:cBhvr>
                                      <p:to>
                                        <p:strVal val="visible"/>
                                      </p:to>
                                    </p:set>
                                    <p:animEffect transition="in" filter="fade">
                                      <p:cBhvr>
                                        <p:cTn id="120" dur="500"/>
                                        <p:tgtEl>
                                          <p:spTgt spid="270"/>
                                        </p:tgtEl>
                                      </p:cBhvr>
                                    </p:animEffect>
                                  </p:childTnLst>
                                </p:cTn>
                              </p:par>
                              <p:par>
                                <p:cTn id="121" presetID="10" presetClass="entr" presetSubtype="0" fill="hold" nodeType="withEffect">
                                  <p:stCondLst>
                                    <p:cond delay="0"/>
                                  </p:stCondLst>
                                  <p:childTnLst>
                                    <p:set>
                                      <p:cBhvr>
                                        <p:cTn id="122" dur="1" fill="hold">
                                          <p:stCondLst>
                                            <p:cond delay="0"/>
                                          </p:stCondLst>
                                        </p:cTn>
                                        <p:tgtEl>
                                          <p:spTgt spid="271"/>
                                        </p:tgtEl>
                                        <p:attrNameLst>
                                          <p:attrName>style.visibility</p:attrName>
                                        </p:attrNameLst>
                                      </p:cBhvr>
                                      <p:to>
                                        <p:strVal val="visible"/>
                                      </p:to>
                                    </p:set>
                                    <p:animEffect transition="in" filter="fade">
                                      <p:cBhvr>
                                        <p:cTn id="123" dur="500"/>
                                        <p:tgtEl>
                                          <p:spTgt spid="271"/>
                                        </p:tgtEl>
                                      </p:cBhvr>
                                    </p:animEffect>
                                  </p:childTnLst>
                                </p:cTn>
                              </p:par>
                              <p:par>
                                <p:cTn id="124" presetID="10" presetClass="entr" presetSubtype="0" fill="hold" nodeType="withEffect">
                                  <p:stCondLst>
                                    <p:cond delay="0"/>
                                  </p:stCondLst>
                                  <p:childTnLst>
                                    <p:set>
                                      <p:cBhvr>
                                        <p:cTn id="125" dur="1" fill="hold">
                                          <p:stCondLst>
                                            <p:cond delay="0"/>
                                          </p:stCondLst>
                                        </p:cTn>
                                        <p:tgtEl>
                                          <p:spTgt spid="272"/>
                                        </p:tgtEl>
                                        <p:attrNameLst>
                                          <p:attrName>style.visibility</p:attrName>
                                        </p:attrNameLst>
                                      </p:cBhvr>
                                      <p:to>
                                        <p:strVal val="visible"/>
                                      </p:to>
                                    </p:set>
                                    <p:animEffect transition="in" filter="fade">
                                      <p:cBhvr>
                                        <p:cTn id="126" dur="500"/>
                                        <p:tgtEl>
                                          <p:spTgt spid="272"/>
                                        </p:tgtEl>
                                      </p:cBhvr>
                                    </p:animEffect>
                                  </p:childTnLst>
                                </p:cTn>
                              </p:par>
                              <p:par>
                                <p:cTn id="127" presetID="10" presetClass="entr" presetSubtype="0" fill="hold" nodeType="withEffect">
                                  <p:stCondLst>
                                    <p:cond delay="0"/>
                                  </p:stCondLst>
                                  <p:childTnLst>
                                    <p:set>
                                      <p:cBhvr>
                                        <p:cTn id="128" dur="1" fill="hold">
                                          <p:stCondLst>
                                            <p:cond delay="0"/>
                                          </p:stCondLst>
                                        </p:cTn>
                                        <p:tgtEl>
                                          <p:spTgt spid="273"/>
                                        </p:tgtEl>
                                        <p:attrNameLst>
                                          <p:attrName>style.visibility</p:attrName>
                                        </p:attrNameLst>
                                      </p:cBhvr>
                                      <p:to>
                                        <p:strVal val="visible"/>
                                      </p:to>
                                    </p:set>
                                    <p:animEffect transition="in" filter="fade">
                                      <p:cBhvr>
                                        <p:cTn id="129" dur="500"/>
                                        <p:tgtEl>
                                          <p:spTgt spid="273"/>
                                        </p:tgtEl>
                                      </p:cBhvr>
                                    </p:animEffect>
                                  </p:childTnLst>
                                </p:cTn>
                              </p:par>
                              <p:par>
                                <p:cTn id="130" presetID="10" presetClass="entr" presetSubtype="0" fill="hold" nodeType="withEffect">
                                  <p:stCondLst>
                                    <p:cond delay="0"/>
                                  </p:stCondLst>
                                  <p:childTnLst>
                                    <p:set>
                                      <p:cBhvr>
                                        <p:cTn id="131" dur="1" fill="hold">
                                          <p:stCondLst>
                                            <p:cond delay="0"/>
                                          </p:stCondLst>
                                        </p:cTn>
                                        <p:tgtEl>
                                          <p:spTgt spid="274"/>
                                        </p:tgtEl>
                                        <p:attrNameLst>
                                          <p:attrName>style.visibility</p:attrName>
                                        </p:attrNameLst>
                                      </p:cBhvr>
                                      <p:to>
                                        <p:strVal val="visible"/>
                                      </p:to>
                                    </p:set>
                                    <p:animEffect transition="in" filter="fade">
                                      <p:cBhvr>
                                        <p:cTn id="132" dur="500"/>
                                        <p:tgtEl>
                                          <p:spTgt spid="274"/>
                                        </p:tgtEl>
                                      </p:cBhvr>
                                    </p:animEffect>
                                  </p:childTnLst>
                                </p:cTn>
                              </p:par>
                              <p:par>
                                <p:cTn id="133" presetID="10" presetClass="entr" presetSubtype="0" fill="hold" nodeType="withEffect">
                                  <p:stCondLst>
                                    <p:cond delay="0"/>
                                  </p:stCondLst>
                                  <p:childTnLst>
                                    <p:set>
                                      <p:cBhvr>
                                        <p:cTn id="134" dur="1" fill="hold">
                                          <p:stCondLst>
                                            <p:cond delay="0"/>
                                          </p:stCondLst>
                                        </p:cTn>
                                        <p:tgtEl>
                                          <p:spTgt spid="266"/>
                                        </p:tgtEl>
                                        <p:attrNameLst>
                                          <p:attrName>style.visibility</p:attrName>
                                        </p:attrNameLst>
                                      </p:cBhvr>
                                      <p:to>
                                        <p:strVal val="visible"/>
                                      </p:to>
                                    </p:set>
                                    <p:animEffect transition="in" filter="fade">
                                      <p:cBhvr>
                                        <p:cTn id="135" dur="500"/>
                                        <p:tgtEl>
                                          <p:spTgt spid="266"/>
                                        </p:tgtEl>
                                      </p:cBhvr>
                                    </p:animEffect>
                                  </p:childTnLst>
                                </p:cTn>
                              </p:par>
                              <p:par>
                                <p:cTn id="136" presetID="10" presetClass="entr" presetSubtype="0" fill="hold" nodeType="withEffect">
                                  <p:stCondLst>
                                    <p:cond delay="0"/>
                                  </p:stCondLst>
                                  <p:childTnLst>
                                    <p:set>
                                      <p:cBhvr>
                                        <p:cTn id="137" dur="1" fill="hold">
                                          <p:stCondLst>
                                            <p:cond delay="0"/>
                                          </p:stCondLst>
                                        </p:cTn>
                                        <p:tgtEl>
                                          <p:spTgt spid="275"/>
                                        </p:tgtEl>
                                        <p:attrNameLst>
                                          <p:attrName>style.visibility</p:attrName>
                                        </p:attrNameLst>
                                      </p:cBhvr>
                                      <p:to>
                                        <p:strVal val="visible"/>
                                      </p:to>
                                    </p:set>
                                    <p:animEffect transition="in" filter="fade">
                                      <p:cBhvr>
                                        <p:cTn id="138" dur="500"/>
                                        <p:tgtEl>
                                          <p:spTgt spid="275"/>
                                        </p:tgtEl>
                                      </p:cBhvr>
                                    </p:animEffect>
                                  </p:childTnLst>
                                </p:cTn>
                              </p:par>
                              <p:par>
                                <p:cTn id="139" presetID="10" presetClass="entr" presetSubtype="0" fill="hold" nodeType="withEffect">
                                  <p:stCondLst>
                                    <p:cond delay="0"/>
                                  </p:stCondLst>
                                  <p:childTnLst>
                                    <p:set>
                                      <p:cBhvr>
                                        <p:cTn id="140" dur="1" fill="hold">
                                          <p:stCondLst>
                                            <p:cond delay="0"/>
                                          </p:stCondLst>
                                        </p:cTn>
                                        <p:tgtEl>
                                          <p:spTgt spid="276"/>
                                        </p:tgtEl>
                                        <p:attrNameLst>
                                          <p:attrName>style.visibility</p:attrName>
                                        </p:attrNameLst>
                                      </p:cBhvr>
                                      <p:to>
                                        <p:strVal val="visible"/>
                                      </p:to>
                                    </p:set>
                                    <p:animEffect transition="in" filter="fade">
                                      <p:cBhvr>
                                        <p:cTn id="141" dur="500"/>
                                        <p:tgtEl>
                                          <p:spTgt spid="276"/>
                                        </p:tgtEl>
                                      </p:cBhvr>
                                    </p:animEffect>
                                  </p:childTnLst>
                                </p:cTn>
                              </p:par>
                              <p:par>
                                <p:cTn id="142" presetID="10" presetClass="entr" presetSubtype="0" fill="hold" nodeType="withEffect">
                                  <p:stCondLst>
                                    <p:cond delay="0"/>
                                  </p:stCondLst>
                                  <p:childTnLst>
                                    <p:set>
                                      <p:cBhvr>
                                        <p:cTn id="143" dur="1" fill="hold">
                                          <p:stCondLst>
                                            <p:cond delay="0"/>
                                          </p:stCondLst>
                                        </p:cTn>
                                        <p:tgtEl>
                                          <p:spTgt spid="277"/>
                                        </p:tgtEl>
                                        <p:attrNameLst>
                                          <p:attrName>style.visibility</p:attrName>
                                        </p:attrNameLst>
                                      </p:cBhvr>
                                      <p:to>
                                        <p:strVal val="visible"/>
                                      </p:to>
                                    </p:set>
                                    <p:animEffect transition="in" filter="fade">
                                      <p:cBhvr>
                                        <p:cTn id="144" dur="500"/>
                                        <p:tgtEl>
                                          <p:spTgt spid="277"/>
                                        </p:tgtEl>
                                      </p:cBhvr>
                                    </p:animEffect>
                                  </p:childTnLst>
                                </p:cTn>
                              </p:par>
                              <p:par>
                                <p:cTn id="145" presetID="10" presetClass="entr" presetSubtype="0" fill="hold" nodeType="withEffect">
                                  <p:stCondLst>
                                    <p:cond delay="0"/>
                                  </p:stCondLst>
                                  <p:childTnLst>
                                    <p:set>
                                      <p:cBhvr>
                                        <p:cTn id="146" dur="1" fill="hold">
                                          <p:stCondLst>
                                            <p:cond delay="0"/>
                                          </p:stCondLst>
                                        </p:cTn>
                                        <p:tgtEl>
                                          <p:spTgt spid="278"/>
                                        </p:tgtEl>
                                        <p:attrNameLst>
                                          <p:attrName>style.visibility</p:attrName>
                                        </p:attrNameLst>
                                      </p:cBhvr>
                                      <p:to>
                                        <p:strVal val="visible"/>
                                      </p:to>
                                    </p:set>
                                    <p:animEffect transition="in" filter="fade">
                                      <p:cBhvr>
                                        <p:cTn id="147" dur="500"/>
                                        <p:tgtEl>
                                          <p:spTgt spid="278"/>
                                        </p:tgtEl>
                                      </p:cBhvr>
                                    </p:animEffect>
                                  </p:childTnLst>
                                </p:cTn>
                              </p:par>
                            </p:childTnLst>
                          </p:cTn>
                        </p:par>
                        <p:par>
                          <p:cTn id="148" fill="hold">
                            <p:stCondLst>
                              <p:cond delay="1500"/>
                            </p:stCondLst>
                            <p:childTnLst>
                              <p:par>
                                <p:cTn id="149" presetID="23" presetClass="entr" presetSubtype="16" fill="hold" nodeType="afterEffect">
                                  <p:stCondLst>
                                    <p:cond delay="0"/>
                                  </p:stCondLst>
                                  <p:childTnLst>
                                    <p:set>
                                      <p:cBhvr>
                                        <p:cTn id="150" dur="1" fill="hold">
                                          <p:stCondLst>
                                            <p:cond delay="0"/>
                                          </p:stCondLst>
                                        </p:cTn>
                                        <p:tgtEl>
                                          <p:spTgt spid="279"/>
                                        </p:tgtEl>
                                        <p:attrNameLst>
                                          <p:attrName>style.visibility</p:attrName>
                                        </p:attrNameLst>
                                      </p:cBhvr>
                                      <p:to>
                                        <p:strVal val="visible"/>
                                      </p:to>
                                    </p:set>
                                    <p:anim calcmode="lin" valueType="num">
                                      <p:cBhvr additive="base">
                                        <p:cTn id="151" dur="500"/>
                                        <p:tgtEl>
                                          <p:spTgt spid="279"/>
                                        </p:tgtEl>
                                        <p:attrNameLst>
                                          <p:attrName>ppt_w</p:attrName>
                                        </p:attrNameLst>
                                      </p:cBhvr>
                                      <p:tavLst>
                                        <p:tav tm="0">
                                          <p:val>
                                            <p:strVal val="0"/>
                                          </p:val>
                                        </p:tav>
                                        <p:tav tm="100000">
                                          <p:val>
                                            <p:strVal val="#ppt_w"/>
                                          </p:val>
                                        </p:tav>
                                      </p:tavLst>
                                    </p:anim>
                                    <p:anim calcmode="lin" valueType="num">
                                      <p:cBhvr additive="base">
                                        <p:cTn id="152" dur="500"/>
                                        <p:tgtEl>
                                          <p:spTgt spid="279"/>
                                        </p:tgtEl>
                                        <p:attrNameLst>
                                          <p:attrName>ppt_h</p:attrName>
                                        </p:attrNameLst>
                                      </p:cBhvr>
                                      <p:tavLst>
                                        <p:tav tm="0">
                                          <p:val>
                                            <p:strVal val="0"/>
                                          </p:val>
                                        </p:tav>
                                        <p:tav tm="100000">
                                          <p:val>
                                            <p:strVal val="#ppt_h"/>
                                          </p:val>
                                        </p:tav>
                                      </p:tavLst>
                                    </p:anim>
                                  </p:childTnLst>
                                </p:cTn>
                              </p:par>
                              <p:par>
                                <p:cTn id="153" presetID="23" presetClass="entr" presetSubtype="16" fill="hold" nodeType="withEffect">
                                  <p:stCondLst>
                                    <p:cond delay="0"/>
                                  </p:stCondLst>
                                  <p:childTnLst>
                                    <p:set>
                                      <p:cBhvr>
                                        <p:cTn id="154" dur="1" fill="hold">
                                          <p:stCondLst>
                                            <p:cond delay="0"/>
                                          </p:stCondLst>
                                        </p:cTn>
                                        <p:tgtEl>
                                          <p:spTgt spid="280"/>
                                        </p:tgtEl>
                                        <p:attrNameLst>
                                          <p:attrName>style.visibility</p:attrName>
                                        </p:attrNameLst>
                                      </p:cBhvr>
                                      <p:to>
                                        <p:strVal val="visible"/>
                                      </p:to>
                                    </p:set>
                                    <p:anim calcmode="lin" valueType="num">
                                      <p:cBhvr additive="base">
                                        <p:cTn id="155" dur="500"/>
                                        <p:tgtEl>
                                          <p:spTgt spid="280"/>
                                        </p:tgtEl>
                                        <p:attrNameLst>
                                          <p:attrName>ppt_w</p:attrName>
                                        </p:attrNameLst>
                                      </p:cBhvr>
                                      <p:tavLst>
                                        <p:tav tm="0">
                                          <p:val>
                                            <p:strVal val="0"/>
                                          </p:val>
                                        </p:tav>
                                        <p:tav tm="100000">
                                          <p:val>
                                            <p:strVal val="#ppt_w"/>
                                          </p:val>
                                        </p:tav>
                                      </p:tavLst>
                                    </p:anim>
                                    <p:anim calcmode="lin" valueType="num">
                                      <p:cBhvr additive="base">
                                        <p:cTn id="156" dur="500"/>
                                        <p:tgtEl>
                                          <p:spTgt spid="280"/>
                                        </p:tgtEl>
                                        <p:attrNameLst>
                                          <p:attrName>ppt_h</p:attrName>
                                        </p:attrNameLst>
                                      </p:cBhvr>
                                      <p:tavLst>
                                        <p:tav tm="0">
                                          <p:val>
                                            <p:strVal val="0"/>
                                          </p:val>
                                        </p:tav>
                                        <p:tav tm="100000">
                                          <p:val>
                                            <p:strVal val="#ppt_h"/>
                                          </p:val>
                                        </p:tav>
                                      </p:tavLst>
                                    </p:anim>
                                  </p:childTnLst>
                                </p:cTn>
                              </p:par>
                              <p:par>
                                <p:cTn id="157" presetID="10" presetClass="entr" presetSubtype="0" fill="hold" nodeType="withEffect">
                                  <p:stCondLst>
                                    <p:cond delay="0"/>
                                  </p:stCondLst>
                                  <p:childTnLst>
                                    <p:set>
                                      <p:cBhvr>
                                        <p:cTn id="158" dur="1" fill="hold">
                                          <p:stCondLst>
                                            <p:cond delay="0"/>
                                          </p:stCondLst>
                                        </p:cTn>
                                        <p:tgtEl>
                                          <p:spTgt spid="281"/>
                                        </p:tgtEl>
                                        <p:attrNameLst>
                                          <p:attrName>style.visibility</p:attrName>
                                        </p:attrNameLst>
                                      </p:cBhvr>
                                      <p:to>
                                        <p:strVal val="visible"/>
                                      </p:to>
                                    </p:set>
                                    <p:animEffect transition="in" filter="fade">
                                      <p:cBhvr>
                                        <p:cTn id="159" dur="500"/>
                                        <p:tgtEl>
                                          <p:spTgt spid="281"/>
                                        </p:tgtEl>
                                      </p:cBhvr>
                                    </p:animEffect>
                                  </p:childTnLst>
                                </p:cTn>
                              </p:par>
                              <p:par>
                                <p:cTn id="160" presetID="10" presetClass="entr" presetSubtype="0" fill="hold" nodeType="withEffect">
                                  <p:stCondLst>
                                    <p:cond delay="0"/>
                                  </p:stCondLst>
                                  <p:childTnLst>
                                    <p:set>
                                      <p:cBhvr>
                                        <p:cTn id="161" dur="1" fill="hold">
                                          <p:stCondLst>
                                            <p:cond delay="0"/>
                                          </p:stCondLst>
                                        </p:cTn>
                                        <p:tgtEl>
                                          <p:spTgt spid="282"/>
                                        </p:tgtEl>
                                        <p:attrNameLst>
                                          <p:attrName>style.visibility</p:attrName>
                                        </p:attrNameLst>
                                      </p:cBhvr>
                                      <p:to>
                                        <p:strVal val="visible"/>
                                      </p:to>
                                    </p:set>
                                    <p:animEffect transition="in" filter="fade">
                                      <p:cBhvr>
                                        <p:cTn id="162" dur="500"/>
                                        <p:tgtEl>
                                          <p:spTgt spid="282"/>
                                        </p:tgtEl>
                                      </p:cBhvr>
                                    </p:animEffect>
                                  </p:childTnLst>
                                </p:cTn>
                              </p:par>
                              <p:par>
                                <p:cTn id="163" presetID="10" presetClass="entr" presetSubtype="0" fill="hold" nodeType="withEffect">
                                  <p:stCondLst>
                                    <p:cond delay="0"/>
                                  </p:stCondLst>
                                  <p:childTnLst>
                                    <p:set>
                                      <p:cBhvr>
                                        <p:cTn id="164" dur="1" fill="hold">
                                          <p:stCondLst>
                                            <p:cond delay="0"/>
                                          </p:stCondLst>
                                        </p:cTn>
                                        <p:tgtEl>
                                          <p:spTgt spid="283"/>
                                        </p:tgtEl>
                                        <p:attrNameLst>
                                          <p:attrName>style.visibility</p:attrName>
                                        </p:attrNameLst>
                                      </p:cBhvr>
                                      <p:to>
                                        <p:strVal val="visible"/>
                                      </p:to>
                                    </p:set>
                                    <p:animEffect transition="in" filter="fade">
                                      <p:cBhvr>
                                        <p:cTn id="165" dur="500"/>
                                        <p:tgtEl>
                                          <p:spTgt spid="283"/>
                                        </p:tgtEl>
                                      </p:cBhvr>
                                    </p:animEffect>
                                  </p:childTnLst>
                                </p:cTn>
                              </p:par>
                              <p:par>
                                <p:cTn id="166" presetID="10" presetClass="entr" presetSubtype="0" fill="hold" nodeType="withEffect">
                                  <p:stCondLst>
                                    <p:cond delay="0"/>
                                  </p:stCondLst>
                                  <p:childTnLst>
                                    <p:set>
                                      <p:cBhvr>
                                        <p:cTn id="167" dur="1" fill="hold">
                                          <p:stCondLst>
                                            <p:cond delay="0"/>
                                          </p:stCondLst>
                                        </p:cTn>
                                        <p:tgtEl>
                                          <p:spTgt spid="284"/>
                                        </p:tgtEl>
                                        <p:attrNameLst>
                                          <p:attrName>style.visibility</p:attrName>
                                        </p:attrNameLst>
                                      </p:cBhvr>
                                      <p:to>
                                        <p:strVal val="visible"/>
                                      </p:to>
                                    </p:set>
                                    <p:animEffect transition="in" filter="fade">
                                      <p:cBhvr>
                                        <p:cTn id="168" dur="500"/>
                                        <p:tgtEl>
                                          <p:spTgt spid="284"/>
                                        </p:tgtEl>
                                      </p:cBhvr>
                                    </p:animEffect>
                                  </p:childTnLst>
                                </p:cTn>
                              </p:par>
                              <p:par>
                                <p:cTn id="169" presetID="23" presetClass="entr" presetSubtype="16" fill="hold" nodeType="withEffect">
                                  <p:stCondLst>
                                    <p:cond delay="0"/>
                                  </p:stCondLst>
                                  <p:childTnLst>
                                    <p:set>
                                      <p:cBhvr>
                                        <p:cTn id="170" dur="1" fill="hold">
                                          <p:stCondLst>
                                            <p:cond delay="0"/>
                                          </p:stCondLst>
                                        </p:cTn>
                                        <p:tgtEl>
                                          <p:spTgt spid="287"/>
                                        </p:tgtEl>
                                        <p:attrNameLst>
                                          <p:attrName>style.visibility</p:attrName>
                                        </p:attrNameLst>
                                      </p:cBhvr>
                                      <p:to>
                                        <p:strVal val="visible"/>
                                      </p:to>
                                    </p:set>
                                    <p:anim calcmode="lin" valueType="num">
                                      <p:cBhvr additive="base">
                                        <p:cTn id="171" dur="500"/>
                                        <p:tgtEl>
                                          <p:spTgt spid="287"/>
                                        </p:tgtEl>
                                        <p:attrNameLst>
                                          <p:attrName>ppt_w</p:attrName>
                                        </p:attrNameLst>
                                      </p:cBhvr>
                                      <p:tavLst>
                                        <p:tav tm="0">
                                          <p:val>
                                            <p:strVal val="0"/>
                                          </p:val>
                                        </p:tav>
                                        <p:tav tm="100000">
                                          <p:val>
                                            <p:strVal val="#ppt_w"/>
                                          </p:val>
                                        </p:tav>
                                      </p:tavLst>
                                    </p:anim>
                                    <p:anim calcmode="lin" valueType="num">
                                      <p:cBhvr additive="base">
                                        <p:cTn id="172" dur="500"/>
                                        <p:tgtEl>
                                          <p:spTgt spid="287"/>
                                        </p:tgtEl>
                                        <p:attrNameLst>
                                          <p:attrName>ppt_h</p:attrName>
                                        </p:attrNameLst>
                                      </p:cBhvr>
                                      <p:tavLst>
                                        <p:tav tm="0">
                                          <p:val>
                                            <p:strVal val="0"/>
                                          </p:val>
                                        </p:tav>
                                        <p:tav tm="100000">
                                          <p:val>
                                            <p:strVal val="#ppt_h"/>
                                          </p:val>
                                        </p:tav>
                                      </p:tavLst>
                                    </p:anim>
                                  </p:childTnLst>
                                </p:cTn>
                              </p:par>
                              <p:par>
                                <p:cTn id="173" presetID="23" presetClass="entr" presetSubtype="16" fill="hold" nodeType="withEffect">
                                  <p:stCondLst>
                                    <p:cond delay="0"/>
                                  </p:stCondLst>
                                  <p:childTnLst>
                                    <p:set>
                                      <p:cBhvr>
                                        <p:cTn id="174" dur="1" fill="hold">
                                          <p:stCondLst>
                                            <p:cond delay="0"/>
                                          </p:stCondLst>
                                        </p:cTn>
                                        <p:tgtEl>
                                          <p:spTgt spid="290"/>
                                        </p:tgtEl>
                                        <p:attrNameLst>
                                          <p:attrName>style.visibility</p:attrName>
                                        </p:attrNameLst>
                                      </p:cBhvr>
                                      <p:to>
                                        <p:strVal val="visible"/>
                                      </p:to>
                                    </p:set>
                                    <p:anim calcmode="lin" valueType="num">
                                      <p:cBhvr additive="base">
                                        <p:cTn id="175" dur="500"/>
                                        <p:tgtEl>
                                          <p:spTgt spid="290"/>
                                        </p:tgtEl>
                                        <p:attrNameLst>
                                          <p:attrName>ppt_w</p:attrName>
                                        </p:attrNameLst>
                                      </p:cBhvr>
                                      <p:tavLst>
                                        <p:tav tm="0">
                                          <p:val>
                                            <p:strVal val="0"/>
                                          </p:val>
                                        </p:tav>
                                        <p:tav tm="100000">
                                          <p:val>
                                            <p:strVal val="#ppt_w"/>
                                          </p:val>
                                        </p:tav>
                                      </p:tavLst>
                                    </p:anim>
                                    <p:anim calcmode="lin" valueType="num">
                                      <p:cBhvr additive="base">
                                        <p:cTn id="176" dur="500"/>
                                        <p:tgtEl>
                                          <p:spTgt spid="290"/>
                                        </p:tgtEl>
                                        <p:attrNameLst>
                                          <p:attrName>ppt_h</p:attrName>
                                        </p:attrNameLst>
                                      </p:cBhvr>
                                      <p:tavLst>
                                        <p:tav tm="0">
                                          <p:val>
                                            <p:strVal val="0"/>
                                          </p:val>
                                        </p:tav>
                                        <p:tav tm="100000">
                                          <p:val>
                                            <p:strVal val="#ppt_h"/>
                                          </p:val>
                                        </p:tav>
                                      </p:tavLst>
                                    </p:anim>
                                  </p:childTnLst>
                                </p:cTn>
                              </p:par>
                              <p:par>
                                <p:cTn id="177" presetID="23" presetClass="entr" presetSubtype="16" fill="hold" nodeType="withEffect">
                                  <p:stCondLst>
                                    <p:cond delay="0"/>
                                  </p:stCondLst>
                                  <p:childTnLst>
                                    <p:set>
                                      <p:cBhvr>
                                        <p:cTn id="178" dur="1" fill="hold">
                                          <p:stCondLst>
                                            <p:cond delay="0"/>
                                          </p:stCondLst>
                                        </p:cTn>
                                        <p:tgtEl>
                                          <p:spTgt spid="293"/>
                                        </p:tgtEl>
                                        <p:attrNameLst>
                                          <p:attrName>style.visibility</p:attrName>
                                        </p:attrNameLst>
                                      </p:cBhvr>
                                      <p:to>
                                        <p:strVal val="visible"/>
                                      </p:to>
                                    </p:set>
                                    <p:anim calcmode="lin" valueType="num">
                                      <p:cBhvr additive="base">
                                        <p:cTn id="179" dur="500"/>
                                        <p:tgtEl>
                                          <p:spTgt spid="293"/>
                                        </p:tgtEl>
                                        <p:attrNameLst>
                                          <p:attrName>ppt_w</p:attrName>
                                        </p:attrNameLst>
                                      </p:cBhvr>
                                      <p:tavLst>
                                        <p:tav tm="0">
                                          <p:val>
                                            <p:strVal val="0"/>
                                          </p:val>
                                        </p:tav>
                                        <p:tav tm="100000">
                                          <p:val>
                                            <p:strVal val="#ppt_w"/>
                                          </p:val>
                                        </p:tav>
                                      </p:tavLst>
                                    </p:anim>
                                    <p:anim calcmode="lin" valueType="num">
                                      <p:cBhvr additive="base">
                                        <p:cTn id="180" dur="500"/>
                                        <p:tgtEl>
                                          <p:spTgt spid="293"/>
                                        </p:tgtEl>
                                        <p:attrNameLst>
                                          <p:attrName>ppt_h</p:attrName>
                                        </p:attrNameLst>
                                      </p:cBhvr>
                                      <p:tavLst>
                                        <p:tav tm="0">
                                          <p:val>
                                            <p:strVal val="0"/>
                                          </p:val>
                                        </p:tav>
                                        <p:tav tm="100000">
                                          <p:val>
                                            <p:strVal val="#ppt_h"/>
                                          </p:val>
                                        </p:tav>
                                      </p:tavLst>
                                    </p:anim>
                                  </p:childTnLst>
                                </p:cTn>
                              </p:par>
                              <p:par>
                                <p:cTn id="181" presetID="10" presetClass="entr" presetSubtype="0" fill="hold" nodeType="withEffect">
                                  <p:stCondLst>
                                    <p:cond delay="0"/>
                                  </p:stCondLst>
                                  <p:childTnLst>
                                    <p:set>
                                      <p:cBhvr>
                                        <p:cTn id="182" dur="1" fill="hold">
                                          <p:stCondLst>
                                            <p:cond delay="0"/>
                                          </p:stCondLst>
                                        </p:cTn>
                                        <p:tgtEl>
                                          <p:spTgt spid="296"/>
                                        </p:tgtEl>
                                        <p:attrNameLst>
                                          <p:attrName>style.visibility</p:attrName>
                                        </p:attrNameLst>
                                      </p:cBhvr>
                                      <p:to>
                                        <p:strVal val="visible"/>
                                      </p:to>
                                    </p:set>
                                    <p:animEffect transition="in" filter="fade">
                                      <p:cBhvr>
                                        <p:cTn id="183" dur="500"/>
                                        <p:tgtEl>
                                          <p:spTgt spid="296"/>
                                        </p:tgtEl>
                                      </p:cBhvr>
                                    </p:animEffect>
                                  </p:childTnLst>
                                </p:cTn>
                              </p:par>
                              <p:par>
                                <p:cTn id="184" presetID="23" presetClass="entr" presetSubtype="16" fill="hold" nodeType="withEffect">
                                  <p:stCondLst>
                                    <p:cond delay="0"/>
                                  </p:stCondLst>
                                  <p:childTnLst>
                                    <p:set>
                                      <p:cBhvr>
                                        <p:cTn id="185" dur="1" fill="hold">
                                          <p:stCondLst>
                                            <p:cond delay="0"/>
                                          </p:stCondLst>
                                        </p:cTn>
                                        <p:tgtEl>
                                          <p:spTgt spid="297"/>
                                        </p:tgtEl>
                                        <p:attrNameLst>
                                          <p:attrName>style.visibility</p:attrName>
                                        </p:attrNameLst>
                                      </p:cBhvr>
                                      <p:to>
                                        <p:strVal val="visible"/>
                                      </p:to>
                                    </p:set>
                                    <p:anim calcmode="lin" valueType="num">
                                      <p:cBhvr additive="base">
                                        <p:cTn id="186" dur="500"/>
                                        <p:tgtEl>
                                          <p:spTgt spid="297"/>
                                        </p:tgtEl>
                                        <p:attrNameLst>
                                          <p:attrName>ppt_w</p:attrName>
                                        </p:attrNameLst>
                                      </p:cBhvr>
                                      <p:tavLst>
                                        <p:tav tm="0">
                                          <p:val>
                                            <p:strVal val="0"/>
                                          </p:val>
                                        </p:tav>
                                        <p:tav tm="100000">
                                          <p:val>
                                            <p:strVal val="#ppt_w"/>
                                          </p:val>
                                        </p:tav>
                                      </p:tavLst>
                                    </p:anim>
                                    <p:anim calcmode="lin" valueType="num">
                                      <p:cBhvr additive="base">
                                        <p:cTn id="187" dur="500"/>
                                        <p:tgtEl>
                                          <p:spTgt spid="297"/>
                                        </p:tgtEl>
                                        <p:attrNameLst>
                                          <p:attrName>ppt_h</p:attrName>
                                        </p:attrNameLst>
                                      </p:cBhvr>
                                      <p:tavLst>
                                        <p:tav tm="0">
                                          <p:val>
                                            <p:strVal val="0"/>
                                          </p:val>
                                        </p:tav>
                                        <p:tav tm="100000">
                                          <p:val>
                                            <p:strVal val="#ppt_h"/>
                                          </p:val>
                                        </p:tav>
                                      </p:tavLst>
                                    </p:anim>
                                  </p:childTnLst>
                                </p:cTn>
                              </p:par>
                              <p:par>
                                <p:cTn id="188" presetID="23" presetClass="entr" presetSubtype="16" fill="hold" nodeType="withEffect">
                                  <p:stCondLst>
                                    <p:cond delay="0"/>
                                  </p:stCondLst>
                                  <p:childTnLst>
                                    <p:set>
                                      <p:cBhvr>
                                        <p:cTn id="189" dur="1" fill="hold">
                                          <p:stCondLst>
                                            <p:cond delay="0"/>
                                          </p:stCondLst>
                                        </p:cTn>
                                        <p:tgtEl>
                                          <p:spTgt spid="298"/>
                                        </p:tgtEl>
                                        <p:attrNameLst>
                                          <p:attrName>style.visibility</p:attrName>
                                        </p:attrNameLst>
                                      </p:cBhvr>
                                      <p:to>
                                        <p:strVal val="visible"/>
                                      </p:to>
                                    </p:set>
                                    <p:anim calcmode="lin" valueType="num">
                                      <p:cBhvr additive="base">
                                        <p:cTn id="190" dur="500"/>
                                        <p:tgtEl>
                                          <p:spTgt spid="298"/>
                                        </p:tgtEl>
                                        <p:attrNameLst>
                                          <p:attrName>ppt_w</p:attrName>
                                        </p:attrNameLst>
                                      </p:cBhvr>
                                      <p:tavLst>
                                        <p:tav tm="0">
                                          <p:val>
                                            <p:strVal val="0"/>
                                          </p:val>
                                        </p:tav>
                                        <p:tav tm="100000">
                                          <p:val>
                                            <p:strVal val="#ppt_w"/>
                                          </p:val>
                                        </p:tav>
                                      </p:tavLst>
                                    </p:anim>
                                    <p:anim calcmode="lin" valueType="num">
                                      <p:cBhvr additive="base">
                                        <p:cTn id="191" dur="500"/>
                                        <p:tgtEl>
                                          <p:spTgt spid="298"/>
                                        </p:tgtEl>
                                        <p:attrNameLst>
                                          <p:attrName>ppt_h</p:attrName>
                                        </p:attrNameLst>
                                      </p:cBhvr>
                                      <p:tavLst>
                                        <p:tav tm="0">
                                          <p:val>
                                            <p:strVal val="0"/>
                                          </p:val>
                                        </p:tav>
                                        <p:tav tm="100000">
                                          <p:val>
                                            <p:strVal val="#ppt_h"/>
                                          </p:val>
                                        </p:tav>
                                      </p:tavLst>
                                    </p:anim>
                                  </p:childTnLst>
                                </p:cTn>
                              </p:par>
                              <p:par>
                                <p:cTn id="192" presetID="23" presetClass="entr" presetSubtype="16" fill="hold" nodeType="withEffect">
                                  <p:stCondLst>
                                    <p:cond delay="0"/>
                                  </p:stCondLst>
                                  <p:childTnLst>
                                    <p:set>
                                      <p:cBhvr>
                                        <p:cTn id="193" dur="1" fill="hold">
                                          <p:stCondLst>
                                            <p:cond delay="0"/>
                                          </p:stCondLst>
                                        </p:cTn>
                                        <p:tgtEl>
                                          <p:spTgt spid="299"/>
                                        </p:tgtEl>
                                        <p:attrNameLst>
                                          <p:attrName>style.visibility</p:attrName>
                                        </p:attrNameLst>
                                      </p:cBhvr>
                                      <p:to>
                                        <p:strVal val="visible"/>
                                      </p:to>
                                    </p:set>
                                    <p:anim calcmode="lin" valueType="num">
                                      <p:cBhvr additive="base">
                                        <p:cTn id="194" dur="500"/>
                                        <p:tgtEl>
                                          <p:spTgt spid="299"/>
                                        </p:tgtEl>
                                        <p:attrNameLst>
                                          <p:attrName>ppt_w</p:attrName>
                                        </p:attrNameLst>
                                      </p:cBhvr>
                                      <p:tavLst>
                                        <p:tav tm="0">
                                          <p:val>
                                            <p:strVal val="0"/>
                                          </p:val>
                                        </p:tav>
                                        <p:tav tm="100000">
                                          <p:val>
                                            <p:strVal val="#ppt_w"/>
                                          </p:val>
                                        </p:tav>
                                      </p:tavLst>
                                    </p:anim>
                                    <p:anim calcmode="lin" valueType="num">
                                      <p:cBhvr additive="base">
                                        <p:cTn id="195" dur="500"/>
                                        <p:tgtEl>
                                          <p:spTgt spid="299"/>
                                        </p:tgtEl>
                                        <p:attrNameLst>
                                          <p:attrName>ppt_h</p:attrName>
                                        </p:attrNameLst>
                                      </p:cBhvr>
                                      <p:tavLst>
                                        <p:tav tm="0">
                                          <p:val>
                                            <p:strVal val="0"/>
                                          </p:val>
                                        </p:tav>
                                        <p:tav tm="100000">
                                          <p:val>
                                            <p:strVal val="#ppt_h"/>
                                          </p:val>
                                        </p:tav>
                                      </p:tavLst>
                                    </p:anim>
                                  </p:childTnLst>
                                </p:cTn>
                              </p:par>
                              <p:par>
                                <p:cTn id="196" presetID="23" presetClass="entr" presetSubtype="16" fill="hold" nodeType="withEffect">
                                  <p:stCondLst>
                                    <p:cond delay="0"/>
                                  </p:stCondLst>
                                  <p:childTnLst>
                                    <p:set>
                                      <p:cBhvr>
                                        <p:cTn id="197" dur="1" fill="hold">
                                          <p:stCondLst>
                                            <p:cond delay="0"/>
                                          </p:stCondLst>
                                        </p:cTn>
                                        <p:tgtEl>
                                          <p:spTgt spid="300"/>
                                        </p:tgtEl>
                                        <p:attrNameLst>
                                          <p:attrName>style.visibility</p:attrName>
                                        </p:attrNameLst>
                                      </p:cBhvr>
                                      <p:to>
                                        <p:strVal val="visible"/>
                                      </p:to>
                                    </p:set>
                                    <p:anim calcmode="lin" valueType="num">
                                      <p:cBhvr additive="base">
                                        <p:cTn id="198" dur="500"/>
                                        <p:tgtEl>
                                          <p:spTgt spid="300"/>
                                        </p:tgtEl>
                                        <p:attrNameLst>
                                          <p:attrName>ppt_w</p:attrName>
                                        </p:attrNameLst>
                                      </p:cBhvr>
                                      <p:tavLst>
                                        <p:tav tm="0">
                                          <p:val>
                                            <p:strVal val="0"/>
                                          </p:val>
                                        </p:tav>
                                        <p:tav tm="100000">
                                          <p:val>
                                            <p:strVal val="#ppt_w"/>
                                          </p:val>
                                        </p:tav>
                                      </p:tavLst>
                                    </p:anim>
                                    <p:anim calcmode="lin" valueType="num">
                                      <p:cBhvr additive="base">
                                        <p:cTn id="199" dur="500"/>
                                        <p:tgtEl>
                                          <p:spTgt spid="300"/>
                                        </p:tgtEl>
                                        <p:attrNameLst>
                                          <p:attrName>ppt_h</p:attrName>
                                        </p:attrNameLst>
                                      </p:cBhvr>
                                      <p:tavLst>
                                        <p:tav tm="0">
                                          <p:val>
                                            <p:strVal val="0"/>
                                          </p:val>
                                        </p:tav>
                                        <p:tav tm="100000">
                                          <p:val>
                                            <p:strVal val="#ppt_h"/>
                                          </p:val>
                                        </p:tav>
                                      </p:tavLst>
                                    </p:anim>
                                  </p:childTnLst>
                                </p:cTn>
                              </p:par>
                              <p:par>
                                <p:cTn id="200" presetID="23" presetClass="entr" presetSubtype="16" fill="hold" nodeType="withEffect">
                                  <p:stCondLst>
                                    <p:cond delay="0"/>
                                  </p:stCondLst>
                                  <p:childTnLst>
                                    <p:set>
                                      <p:cBhvr>
                                        <p:cTn id="201" dur="1" fill="hold">
                                          <p:stCondLst>
                                            <p:cond delay="0"/>
                                          </p:stCondLst>
                                        </p:cTn>
                                        <p:tgtEl>
                                          <p:spTgt spid="301"/>
                                        </p:tgtEl>
                                        <p:attrNameLst>
                                          <p:attrName>style.visibility</p:attrName>
                                        </p:attrNameLst>
                                      </p:cBhvr>
                                      <p:to>
                                        <p:strVal val="visible"/>
                                      </p:to>
                                    </p:set>
                                    <p:anim calcmode="lin" valueType="num">
                                      <p:cBhvr additive="base">
                                        <p:cTn id="202" dur="500"/>
                                        <p:tgtEl>
                                          <p:spTgt spid="301"/>
                                        </p:tgtEl>
                                        <p:attrNameLst>
                                          <p:attrName>ppt_w</p:attrName>
                                        </p:attrNameLst>
                                      </p:cBhvr>
                                      <p:tavLst>
                                        <p:tav tm="0">
                                          <p:val>
                                            <p:strVal val="0"/>
                                          </p:val>
                                        </p:tav>
                                        <p:tav tm="100000">
                                          <p:val>
                                            <p:strVal val="#ppt_w"/>
                                          </p:val>
                                        </p:tav>
                                      </p:tavLst>
                                    </p:anim>
                                    <p:anim calcmode="lin" valueType="num">
                                      <p:cBhvr additive="base">
                                        <p:cTn id="203" dur="500"/>
                                        <p:tgtEl>
                                          <p:spTgt spid="301"/>
                                        </p:tgtEl>
                                        <p:attrNameLst>
                                          <p:attrName>ppt_h</p:attrName>
                                        </p:attrNameLst>
                                      </p:cBhvr>
                                      <p:tavLst>
                                        <p:tav tm="0">
                                          <p:val>
                                            <p:strVal val="0"/>
                                          </p:val>
                                        </p:tav>
                                        <p:tav tm="100000">
                                          <p:val>
                                            <p:strVal val="#ppt_h"/>
                                          </p:val>
                                        </p:tav>
                                      </p:tavLst>
                                    </p:anim>
                                  </p:childTnLst>
                                </p:cTn>
                              </p:par>
                              <p:par>
                                <p:cTn id="204" presetID="23" presetClass="entr" presetSubtype="16" fill="hold" nodeType="withEffect">
                                  <p:stCondLst>
                                    <p:cond delay="0"/>
                                  </p:stCondLst>
                                  <p:childTnLst>
                                    <p:set>
                                      <p:cBhvr>
                                        <p:cTn id="205" dur="1" fill="hold">
                                          <p:stCondLst>
                                            <p:cond delay="0"/>
                                          </p:stCondLst>
                                        </p:cTn>
                                        <p:tgtEl>
                                          <p:spTgt spid="302"/>
                                        </p:tgtEl>
                                        <p:attrNameLst>
                                          <p:attrName>style.visibility</p:attrName>
                                        </p:attrNameLst>
                                      </p:cBhvr>
                                      <p:to>
                                        <p:strVal val="visible"/>
                                      </p:to>
                                    </p:set>
                                    <p:anim calcmode="lin" valueType="num">
                                      <p:cBhvr additive="base">
                                        <p:cTn id="206" dur="500"/>
                                        <p:tgtEl>
                                          <p:spTgt spid="302"/>
                                        </p:tgtEl>
                                        <p:attrNameLst>
                                          <p:attrName>ppt_w</p:attrName>
                                        </p:attrNameLst>
                                      </p:cBhvr>
                                      <p:tavLst>
                                        <p:tav tm="0">
                                          <p:val>
                                            <p:strVal val="0"/>
                                          </p:val>
                                        </p:tav>
                                        <p:tav tm="100000">
                                          <p:val>
                                            <p:strVal val="#ppt_w"/>
                                          </p:val>
                                        </p:tav>
                                      </p:tavLst>
                                    </p:anim>
                                    <p:anim calcmode="lin" valueType="num">
                                      <p:cBhvr additive="base">
                                        <p:cTn id="207" dur="500"/>
                                        <p:tgtEl>
                                          <p:spTgt spid="302"/>
                                        </p:tgtEl>
                                        <p:attrNameLst>
                                          <p:attrName>ppt_h</p:attrName>
                                        </p:attrNameLst>
                                      </p:cBhvr>
                                      <p:tavLst>
                                        <p:tav tm="0">
                                          <p:val>
                                            <p:strVal val="0"/>
                                          </p:val>
                                        </p:tav>
                                        <p:tav tm="100000">
                                          <p:val>
                                            <p:strVal val="#ppt_h"/>
                                          </p:val>
                                        </p:tav>
                                      </p:tavLst>
                                    </p:anim>
                                  </p:childTnLst>
                                </p:cTn>
                              </p:par>
                              <p:par>
                                <p:cTn id="208" presetID="23" presetClass="entr" presetSubtype="16" fill="hold" nodeType="withEffect">
                                  <p:stCondLst>
                                    <p:cond delay="0"/>
                                  </p:stCondLst>
                                  <p:childTnLst>
                                    <p:set>
                                      <p:cBhvr>
                                        <p:cTn id="209" dur="1" fill="hold">
                                          <p:stCondLst>
                                            <p:cond delay="0"/>
                                          </p:stCondLst>
                                        </p:cTn>
                                        <p:tgtEl>
                                          <p:spTgt spid="303"/>
                                        </p:tgtEl>
                                        <p:attrNameLst>
                                          <p:attrName>style.visibility</p:attrName>
                                        </p:attrNameLst>
                                      </p:cBhvr>
                                      <p:to>
                                        <p:strVal val="visible"/>
                                      </p:to>
                                    </p:set>
                                    <p:anim calcmode="lin" valueType="num">
                                      <p:cBhvr additive="base">
                                        <p:cTn id="210" dur="500"/>
                                        <p:tgtEl>
                                          <p:spTgt spid="303"/>
                                        </p:tgtEl>
                                        <p:attrNameLst>
                                          <p:attrName>ppt_w</p:attrName>
                                        </p:attrNameLst>
                                      </p:cBhvr>
                                      <p:tavLst>
                                        <p:tav tm="0">
                                          <p:val>
                                            <p:strVal val="0"/>
                                          </p:val>
                                        </p:tav>
                                        <p:tav tm="100000">
                                          <p:val>
                                            <p:strVal val="#ppt_w"/>
                                          </p:val>
                                        </p:tav>
                                      </p:tavLst>
                                    </p:anim>
                                    <p:anim calcmode="lin" valueType="num">
                                      <p:cBhvr additive="base">
                                        <p:cTn id="211" dur="500"/>
                                        <p:tgtEl>
                                          <p:spTgt spid="303"/>
                                        </p:tgtEl>
                                        <p:attrNameLst>
                                          <p:attrName>ppt_h</p:attrName>
                                        </p:attrNameLst>
                                      </p:cBhvr>
                                      <p:tavLst>
                                        <p:tav tm="0">
                                          <p:val>
                                            <p:strVal val="0"/>
                                          </p:val>
                                        </p:tav>
                                        <p:tav tm="100000">
                                          <p:val>
                                            <p:strVal val="#ppt_h"/>
                                          </p:val>
                                        </p:tav>
                                      </p:tavLst>
                                    </p:anim>
                                  </p:childTnLst>
                                </p:cTn>
                              </p:par>
                              <p:par>
                                <p:cTn id="212" presetID="23" presetClass="entr" presetSubtype="16" fill="hold" nodeType="withEffect">
                                  <p:stCondLst>
                                    <p:cond delay="0"/>
                                  </p:stCondLst>
                                  <p:childTnLst>
                                    <p:set>
                                      <p:cBhvr>
                                        <p:cTn id="213" dur="1" fill="hold">
                                          <p:stCondLst>
                                            <p:cond delay="0"/>
                                          </p:stCondLst>
                                        </p:cTn>
                                        <p:tgtEl>
                                          <p:spTgt spid="304"/>
                                        </p:tgtEl>
                                        <p:attrNameLst>
                                          <p:attrName>style.visibility</p:attrName>
                                        </p:attrNameLst>
                                      </p:cBhvr>
                                      <p:to>
                                        <p:strVal val="visible"/>
                                      </p:to>
                                    </p:set>
                                    <p:anim calcmode="lin" valueType="num">
                                      <p:cBhvr additive="base">
                                        <p:cTn id="214" dur="500"/>
                                        <p:tgtEl>
                                          <p:spTgt spid="304"/>
                                        </p:tgtEl>
                                        <p:attrNameLst>
                                          <p:attrName>ppt_w</p:attrName>
                                        </p:attrNameLst>
                                      </p:cBhvr>
                                      <p:tavLst>
                                        <p:tav tm="0">
                                          <p:val>
                                            <p:strVal val="0"/>
                                          </p:val>
                                        </p:tav>
                                        <p:tav tm="100000">
                                          <p:val>
                                            <p:strVal val="#ppt_w"/>
                                          </p:val>
                                        </p:tav>
                                      </p:tavLst>
                                    </p:anim>
                                    <p:anim calcmode="lin" valueType="num">
                                      <p:cBhvr additive="base">
                                        <p:cTn id="215" dur="500"/>
                                        <p:tgtEl>
                                          <p:spTgt spid="304"/>
                                        </p:tgtEl>
                                        <p:attrNameLst>
                                          <p:attrName>ppt_h</p:attrName>
                                        </p:attrNameLst>
                                      </p:cBhvr>
                                      <p:tavLst>
                                        <p:tav tm="0">
                                          <p:val>
                                            <p:strVal val="0"/>
                                          </p:val>
                                        </p:tav>
                                        <p:tav tm="100000">
                                          <p:val>
                                            <p:strVal val="#ppt_h"/>
                                          </p:val>
                                        </p:tav>
                                      </p:tavLst>
                                    </p:anim>
                                  </p:childTnLst>
                                </p:cTn>
                              </p:par>
                              <p:par>
                                <p:cTn id="216" presetID="10" presetClass="entr" presetSubtype="0" fill="hold" nodeType="withEffect">
                                  <p:stCondLst>
                                    <p:cond delay="0"/>
                                  </p:stCondLst>
                                  <p:childTnLst>
                                    <p:set>
                                      <p:cBhvr>
                                        <p:cTn id="217" dur="1" fill="hold">
                                          <p:stCondLst>
                                            <p:cond delay="0"/>
                                          </p:stCondLst>
                                        </p:cTn>
                                        <p:tgtEl>
                                          <p:spTgt spid="305"/>
                                        </p:tgtEl>
                                        <p:attrNameLst>
                                          <p:attrName>style.visibility</p:attrName>
                                        </p:attrNameLst>
                                      </p:cBhvr>
                                      <p:to>
                                        <p:strVal val="visible"/>
                                      </p:to>
                                    </p:set>
                                    <p:animEffect transition="in" filter="fade">
                                      <p:cBhvr>
                                        <p:cTn id="218" dur="500"/>
                                        <p:tgtEl>
                                          <p:spTgt spid="305"/>
                                        </p:tgtEl>
                                      </p:cBhvr>
                                    </p:animEffect>
                                  </p:childTnLst>
                                </p:cTn>
                              </p:par>
                              <p:par>
                                <p:cTn id="219" presetID="10" presetClass="entr" presetSubtype="0" fill="hold" nodeType="withEffect">
                                  <p:stCondLst>
                                    <p:cond delay="0"/>
                                  </p:stCondLst>
                                  <p:childTnLst>
                                    <p:set>
                                      <p:cBhvr>
                                        <p:cTn id="220" dur="1" fill="hold">
                                          <p:stCondLst>
                                            <p:cond delay="0"/>
                                          </p:stCondLst>
                                        </p:cTn>
                                        <p:tgtEl>
                                          <p:spTgt spid="306"/>
                                        </p:tgtEl>
                                        <p:attrNameLst>
                                          <p:attrName>style.visibility</p:attrName>
                                        </p:attrNameLst>
                                      </p:cBhvr>
                                      <p:to>
                                        <p:strVal val="visible"/>
                                      </p:to>
                                    </p:set>
                                    <p:animEffect transition="in" filter="fade">
                                      <p:cBhvr>
                                        <p:cTn id="221" dur="500"/>
                                        <p:tgtEl>
                                          <p:spTgt spid="306"/>
                                        </p:tgtEl>
                                      </p:cBhvr>
                                    </p:animEffect>
                                  </p:childTnLst>
                                </p:cTn>
                              </p:par>
                              <p:par>
                                <p:cTn id="222" presetID="10" presetClass="entr" presetSubtype="0" fill="hold" nodeType="withEffect">
                                  <p:stCondLst>
                                    <p:cond delay="0"/>
                                  </p:stCondLst>
                                  <p:childTnLst>
                                    <p:set>
                                      <p:cBhvr>
                                        <p:cTn id="223" dur="1" fill="hold">
                                          <p:stCondLst>
                                            <p:cond delay="0"/>
                                          </p:stCondLst>
                                        </p:cTn>
                                        <p:tgtEl>
                                          <p:spTgt spid="307"/>
                                        </p:tgtEl>
                                        <p:attrNameLst>
                                          <p:attrName>style.visibility</p:attrName>
                                        </p:attrNameLst>
                                      </p:cBhvr>
                                      <p:to>
                                        <p:strVal val="visible"/>
                                      </p:to>
                                    </p:set>
                                    <p:animEffect transition="in" filter="fade">
                                      <p:cBhvr>
                                        <p:cTn id="224" dur="500"/>
                                        <p:tgtEl>
                                          <p:spTgt spid="307"/>
                                        </p:tgtEl>
                                      </p:cBhvr>
                                    </p:animEffect>
                                  </p:childTnLst>
                                </p:cTn>
                              </p:par>
                              <p:par>
                                <p:cTn id="225" presetID="10" presetClass="entr" presetSubtype="0" fill="hold" nodeType="withEffect">
                                  <p:stCondLst>
                                    <p:cond delay="0"/>
                                  </p:stCondLst>
                                  <p:childTnLst>
                                    <p:set>
                                      <p:cBhvr>
                                        <p:cTn id="226" dur="1" fill="hold">
                                          <p:stCondLst>
                                            <p:cond delay="0"/>
                                          </p:stCondLst>
                                        </p:cTn>
                                        <p:tgtEl>
                                          <p:spTgt spid="308"/>
                                        </p:tgtEl>
                                        <p:attrNameLst>
                                          <p:attrName>style.visibility</p:attrName>
                                        </p:attrNameLst>
                                      </p:cBhvr>
                                      <p:to>
                                        <p:strVal val="visible"/>
                                      </p:to>
                                    </p:set>
                                    <p:animEffect transition="in" filter="fade">
                                      <p:cBhvr>
                                        <p:cTn id="227" dur="500"/>
                                        <p:tgtEl>
                                          <p:spTgt spid="308"/>
                                        </p:tgtEl>
                                      </p:cBhvr>
                                    </p:animEffect>
                                  </p:childTnLst>
                                </p:cTn>
                              </p:par>
                              <p:par>
                                <p:cTn id="228" presetID="10" presetClass="entr" presetSubtype="0" fill="hold" nodeType="withEffect">
                                  <p:stCondLst>
                                    <p:cond delay="0"/>
                                  </p:stCondLst>
                                  <p:childTnLst>
                                    <p:set>
                                      <p:cBhvr>
                                        <p:cTn id="229" dur="1" fill="hold">
                                          <p:stCondLst>
                                            <p:cond delay="0"/>
                                          </p:stCondLst>
                                        </p:cTn>
                                        <p:tgtEl>
                                          <p:spTgt spid="309"/>
                                        </p:tgtEl>
                                        <p:attrNameLst>
                                          <p:attrName>style.visibility</p:attrName>
                                        </p:attrNameLst>
                                      </p:cBhvr>
                                      <p:to>
                                        <p:strVal val="visible"/>
                                      </p:to>
                                    </p:set>
                                    <p:animEffect transition="in" filter="fade">
                                      <p:cBhvr>
                                        <p:cTn id="230" dur="500"/>
                                        <p:tgtEl>
                                          <p:spTgt spid="309"/>
                                        </p:tgtEl>
                                      </p:cBhvr>
                                    </p:animEffect>
                                  </p:childTnLst>
                                </p:cTn>
                              </p:par>
                              <p:par>
                                <p:cTn id="231" presetID="10" presetClass="entr" presetSubtype="0" fill="hold" nodeType="withEffect">
                                  <p:stCondLst>
                                    <p:cond delay="0"/>
                                  </p:stCondLst>
                                  <p:childTnLst>
                                    <p:set>
                                      <p:cBhvr>
                                        <p:cTn id="232" dur="1" fill="hold">
                                          <p:stCondLst>
                                            <p:cond delay="0"/>
                                          </p:stCondLst>
                                        </p:cTn>
                                        <p:tgtEl>
                                          <p:spTgt spid="310"/>
                                        </p:tgtEl>
                                        <p:attrNameLst>
                                          <p:attrName>style.visibility</p:attrName>
                                        </p:attrNameLst>
                                      </p:cBhvr>
                                      <p:to>
                                        <p:strVal val="visible"/>
                                      </p:to>
                                    </p:set>
                                    <p:animEffect transition="in" filter="fade">
                                      <p:cBhvr>
                                        <p:cTn id="233" dur="500"/>
                                        <p:tgtEl>
                                          <p:spTgt spid="310"/>
                                        </p:tgtEl>
                                      </p:cBhvr>
                                    </p:animEffect>
                                  </p:childTnLst>
                                </p:cTn>
                              </p:par>
                            </p:childTnLst>
                          </p:cTn>
                        </p:par>
                        <p:par>
                          <p:cTn id="234" fill="hold">
                            <p:stCondLst>
                              <p:cond delay="2000"/>
                            </p:stCondLst>
                            <p:childTnLst>
                              <p:par>
                                <p:cTn id="235" presetID="10" presetClass="entr" presetSubtype="0" fill="hold" nodeType="afterEffect">
                                  <p:stCondLst>
                                    <p:cond delay="0"/>
                                  </p:stCondLst>
                                  <p:childTnLst>
                                    <p:set>
                                      <p:cBhvr>
                                        <p:cTn id="236" dur="1" fill="hold">
                                          <p:stCondLst>
                                            <p:cond delay="0"/>
                                          </p:stCondLst>
                                        </p:cTn>
                                        <p:tgtEl>
                                          <p:spTgt spid="311"/>
                                        </p:tgtEl>
                                        <p:attrNameLst>
                                          <p:attrName>style.visibility</p:attrName>
                                        </p:attrNameLst>
                                      </p:cBhvr>
                                      <p:to>
                                        <p:strVal val="visible"/>
                                      </p:to>
                                    </p:set>
                                    <p:animEffect transition="in" filter="fade">
                                      <p:cBhvr>
                                        <p:cTn id="237" dur="500"/>
                                        <p:tgtEl>
                                          <p:spTgt spid="311"/>
                                        </p:tgtEl>
                                      </p:cBhvr>
                                    </p:animEffect>
                                  </p:childTnLst>
                                </p:cTn>
                              </p:par>
                            </p:childTnLst>
                          </p:cTn>
                        </p:par>
                        <p:par>
                          <p:cTn id="238" fill="hold">
                            <p:stCondLst>
                              <p:cond delay="2500"/>
                            </p:stCondLst>
                            <p:childTnLst>
                              <p:par>
                                <p:cTn id="239" presetID="10" presetClass="entr" presetSubtype="0" fill="hold" nodeType="afterEffect">
                                  <p:stCondLst>
                                    <p:cond delay="0"/>
                                  </p:stCondLst>
                                  <p:childTnLst>
                                    <p:set>
                                      <p:cBhvr>
                                        <p:cTn id="240" dur="1" fill="hold">
                                          <p:stCondLst>
                                            <p:cond delay="0"/>
                                          </p:stCondLst>
                                        </p:cTn>
                                        <p:tgtEl>
                                          <p:spTgt spid="312">
                                            <p:txEl>
                                              <p:pRg st="0" end="0"/>
                                            </p:txEl>
                                          </p:spTgt>
                                        </p:tgtEl>
                                        <p:attrNameLst>
                                          <p:attrName>style.visibility</p:attrName>
                                        </p:attrNameLst>
                                      </p:cBhvr>
                                      <p:to>
                                        <p:strVal val="visible"/>
                                      </p:to>
                                    </p:set>
                                    <p:animEffect transition="in" filter="fade">
                                      <p:cBhvr>
                                        <p:cTn id="241" dur="1000"/>
                                        <p:tgtEl>
                                          <p:spTgt spid="312">
                                            <p:txEl>
                                              <p:pRg st="0" end="0"/>
                                            </p:txEl>
                                          </p:spTgt>
                                        </p:tgtEl>
                                      </p:cBhvr>
                                    </p:animEffect>
                                  </p:childTnLst>
                                </p:cTn>
                              </p:par>
                            </p:childTnLst>
                          </p:cTn>
                        </p:par>
                      </p:childTnLst>
                    </p:cTn>
                  </p:par>
                  <p:par>
                    <p:cTn id="242" fill="hold">
                      <p:stCondLst>
                        <p:cond delay="indefinite"/>
                      </p:stCondLst>
                      <p:childTnLst>
                        <p:par>
                          <p:cTn id="243" fill="hold">
                            <p:stCondLst>
                              <p:cond delay="0"/>
                            </p:stCondLst>
                            <p:childTnLst>
                              <p:par>
                                <p:cTn id="244" presetID="10" presetClass="entr" presetSubtype="0" fill="hold" nodeType="clickEffect">
                                  <p:stCondLst>
                                    <p:cond delay="0"/>
                                  </p:stCondLst>
                                  <p:childTnLst>
                                    <p:set>
                                      <p:cBhvr>
                                        <p:cTn id="245" dur="1" fill="hold">
                                          <p:stCondLst>
                                            <p:cond delay="0"/>
                                          </p:stCondLst>
                                        </p:cTn>
                                        <p:tgtEl>
                                          <p:spTgt spid="313"/>
                                        </p:tgtEl>
                                        <p:attrNameLst>
                                          <p:attrName>style.visibility</p:attrName>
                                        </p:attrNameLst>
                                      </p:cBhvr>
                                      <p:to>
                                        <p:strVal val="visible"/>
                                      </p:to>
                                    </p:set>
                                    <p:animEffect transition="in" filter="fade">
                                      <p:cBhvr>
                                        <p:cTn id="246" dur="500"/>
                                        <p:tgtEl>
                                          <p:spTgt spid="313"/>
                                        </p:tgtEl>
                                      </p:cBhvr>
                                    </p:animEffect>
                                  </p:childTnLst>
                                </p:cTn>
                              </p:par>
                            </p:childTnLst>
                          </p:cTn>
                        </p:par>
                        <p:par>
                          <p:cTn id="247" fill="hold">
                            <p:stCondLst>
                              <p:cond delay="500"/>
                            </p:stCondLst>
                            <p:childTnLst>
                              <p:par>
                                <p:cTn id="248" presetID="10" presetClass="entr" presetSubtype="0" fill="hold" nodeType="afterEffect">
                                  <p:stCondLst>
                                    <p:cond delay="0"/>
                                  </p:stCondLst>
                                  <p:childTnLst>
                                    <p:set>
                                      <p:cBhvr>
                                        <p:cTn id="249" dur="1" fill="hold">
                                          <p:stCondLst>
                                            <p:cond delay="0"/>
                                          </p:stCondLst>
                                        </p:cTn>
                                        <p:tgtEl>
                                          <p:spTgt spid="314">
                                            <p:txEl>
                                              <p:pRg st="0" end="0"/>
                                            </p:txEl>
                                          </p:spTgt>
                                        </p:tgtEl>
                                        <p:attrNameLst>
                                          <p:attrName>style.visibility</p:attrName>
                                        </p:attrNameLst>
                                      </p:cBhvr>
                                      <p:to>
                                        <p:strVal val="visible"/>
                                      </p:to>
                                    </p:set>
                                    <p:animEffect transition="in" filter="fade">
                                      <p:cBhvr>
                                        <p:cTn id="250" dur="500"/>
                                        <p:tgtEl>
                                          <p:spTgt spid="314">
                                            <p:txEl>
                                              <p:pRg st="0" end="0"/>
                                            </p:txEl>
                                          </p:spTgt>
                                        </p:tgtEl>
                                      </p:cBhvr>
                                    </p:animEffect>
                                  </p:childTnLst>
                                </p:cTn>
                              </p:par>
                            </p:childTnLst>
                          </p:cTn>
                        </p:par>
                        <p:par>
                          <p:cTn id="251" fill="hold">
                            <p:stCondLst>
                              <p:cond delay="1000"/>
                            </p:stCondLst>
                            <p:childTnLst>
                              <p:par>
                                <p:cTn id="252" presetID="10" presetClass="entr" presetSubtype="0" fill="hold" nodeType="afterEffect">
                                  <p:stCondLst>
                                    <p:cond delay="0"/>
                                  </p:stCondLst>
                                  <p:childTnLst>
                                    <p:set>
                                      <p:cBhvr>
                                        <p:cTn id="253" dur="1" fill="hold">
                                          <p:stCondLst>
                                            <p:cond delay="0"/>
                                          </p:stCondLst>
                                        </p:cTn>
                                        <p:tgtEl>
                                          <p:spTgt spid="315"/>
                                        </p:tgtEl>
                                        <p:attrNameLst>
                                          <p:attrName>style.visibility</p:attrName>
                                        </p:attrNameLst>
                                      </p:cBhvr>
                                      <p:to>
                                        <p:strVal val="visible"/>
                                      </p:to>
                                    </p:set>
                                    <p:animEffect transition="in" filter="fade">
                                      <p:cBhvr>
                                        <p:cTn id="254" dur="500"/>
                                        <p:tgtEl>
                                          <p:spTgt spid="315"/>
                                        </p:tgtEl>
                                      </p:cBhvr>
                                    </p:animEffect>
                                  </p:childTnLst>
                                </p:cTn>
                              </p:par>
                            </p:childTnLst>
                          </p:cTn>
                        </p:par>
                      </p:childTnLst>
                    </p:cTn>
                  </p:par>
                  <p:par>
                    <p:cTn id="255" fill="hold">
                      <p:stCondLst>
                        <p:cond delay="indefinite"/>
                      </p:stCondLst>
                      <p:childTnLst>
                        <p:par>
                          <p:cTn id="256" fill="hold">
                            <p:stCondLst>
                              <p:cond delay="0"/>
                            </p:stCondLst>
                            <p:childTnLst>
                              <p:par>
                                <p:cTn id="257" presetID="10" presetClass="entr" presetSubtype="0" fill="hold" nodeType="clickEffect">
                                  <p:stCondLst>
                                    <p:cond delay="0"/>
                                  </p:stCondLst>
                                  <p:childTnLst>
                                    <p:set>
                                      <p:cBhvr>
                                        <p:cTn id="258" dur="1" fill="hold">
                                          <p:stCondLst>
                                            <p:cond delay="0"/>
                                          </p:stCondLst>
                                        </p:cTn>
                                        <p:tgtEl>
                                          <p:spTgt spid="316"/>
                                        </p:tgtEl>
                                        <p:attrNameLst>
                                          <p:attrName>style.visibility</p:attrName>
                                        </p:attrNameLst>
                                      </p:cBhvr>
                                      <p:to>
                                        <p:strVal val="visible"/>
                                      </p:to>
                                    </p:set>
                                    <p:animEffect transition="in" filter="fade">
                                      <p:cBhvr>
                                        <p:cTn id="259" dur="1000"/>
                                        <p:tgtEl>
                                          <p:spTgt spid="316"/>
                                        </p:tgtEl>
                                      </p:cBhvr>
                                    </p:animEffect>
                                  </p:childTnLst>
                                </p:cTn>
                              </p:par>
                            </p:childTnLst>
                          </p:cTn>
                        </p:par>
                        <p:par>
                          <p:cTn id="260" fill="hold">
                            <p:stCondLst>
                              <p:cond delay="1000"/>
                            </p:stCondLst>
                            <p:childTnLst>
                              <p:par>
                                <p:cTn id="261" presetID="10" presetClass="entr" presetSubtype="0" fill="hold" nodeType="afterEffect">
                                  <p:stCondLst>
                                    <p:cond delay="0"/>
                                  </p:stCondLst>
                                  <p:childTnLst>
                                    <p:set>
                                      <p:cBhvr>
                                        <p:cTn id="262" dur="1" fill="hold">
                                          <p:stCondLst>
                                            <p:cond delay="0"/>
                                          </p:stCondLst>
                                        </p:cTn>
                                        <p:tgtEl>
                                          <p:spTgt spid="317"/>
                                        </p:tgtEl>
                                        <p:attrNameLst>
                                          <p:attrName>style.visibility</p:attrName>
                                        </p:attrNameLst>
                                      </p:cBhvr>
                                      <p:to>
                                        <p:strVal val="visible"/>
                                      </p:to>
                                    </p:set>
                                    <p:animEffect transition="in" filter="fade">
                                      <p:cBhvr>
                                        <p:cTn id="263" dur="500"/>
                                        <p:tgtEl>
                                          <p:spTgt spid="317"/>
                                        </p:tgtEl>
                                      </p:cBhvr>
                                    </p:animEffect>
                                  </p:childTnLst>
                                </p:cTn>
                              </p:par>
                            </p:childTnLst>
                          </p:cTn>
                        </p:par>
                      </p:childTnLst>
                    </p:cTn>
                  </p:par>
                  <p:par>
                    <p:cTn id="264" fill="hold">
                      <p:stCondLst>
                        <p:cond delay="indefinite"/>
                      </p:stCondLst>
                      <p:childTnLst>
                        <p:par>
                          <p:cTn id="265" fill="hold">
                            <p:stCondLst>
                              <p:cond delay="0"/>
                            </p:stCondLst>
                            <p:childTnLst>
                              <p:par>
                                <p:cTn id="266" presetID="10" presetClass="entr" presetSubtype="0" fill="hold" nodeType="clickEffect">
                                  <p:stCondLst>
                                    <p:cond delay="0"/>
                                  </p:stCondLst>
                                  <p:childTnLst>
                                    <p:set>
                                      <p:cBhvr>
                                        <p:cTn id="267" dur="1" fill="hold">
                                          <p:stCondLst>
                                            <p:cond delay="0"/>
                                          </p:stCondLst>
                                        </p:cTn>
                                        <p:tgtEl>
                                          <p:spTgt spid="318"/>
                                        </p:tgtEl>
                                        <p:attrNameLst>
                                          <p:attrName>style.visibility</p:attrName>
                                        </p:attrNameLst>
                                      </p:cBhvr>
                                      <p:to>
                                        <p:strVal val="visible"/>
                                      </p:to>
                                    </p:set>
                                    <p:animEffect transition="in" filter="fade">
                                      <p:cBhvr>
                                        <p:cTn id="268" dur="500"/>
                                        <p:tgtEl>
                                          <p:spTgt spid="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pic>
        <p:nvPicPr>
          <p:cNvPr id="323" name="Google Shape;323;p25"/>
          <p:cNvPicPr preferRelativeResize="0"/>
          <p:nvPr/>
        </p:nvPicPr>
        <p:blipFill rotWithShape="1">
          <a:blip r:embed="rId3">
            <a:alphaModFix/>
          </a:blip>
          <a:srcRect/>
          <a:stretch/>
        </p:blipFill>
        <p:spPr>
          <a:xfrm>
            <a:off x="0" y="0"/>
            <a:ext cx="12192001" cy="6858000"/>
          </a:xfrm>
          <a:prstGeom prst="rect">
            <a:avLst/>
          </a:prstGeom>
          <a:noFill/>
          <a:ln>
            <a:noFill/>
          </a:ln>
        </p:spPr>
      </p:pic>
      <p:sp>
        <p:nvSpPr>
          <p:cNvPr id="324" name="Google Shape;324;p25"/>
          <p:cNvSpPr txBox="1"/>
          <p:nvPr/>
        </p:nvSpPr>
        <p:spPr>
          <a:xfrm>
            <a:off x="0" y="226291"/>
            <a:ext cx="12191999" cy="830997"/>
          </a:xfrm>
          <a:prstGeom prst="rect">
            <a:avLst/>
          </a:prstGeom>
          <a:solidFill>
            <a:srgbClr val="0C0C0C">
              <a:alpha val="80000"/>
            </a:srgbClr>
          </a:solid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4800">
                <a:solidFill>
                  <a:schemeClr val="lt1"/>
                </a:solidFill>
                <a:latin typeface="Calibri"/>
                <a:ea typeface="Calibri"/>
                <a:cs typeface="Calibri"/>
                <a:sym typeface="Calibri"/>
              </a:rPr>
              <a:t>MEMPERTAHANKAN IDENTITAS PERUSAHAAN</a:t>
            </a:r>
            <a:endParaRPr sz="4800">
              <a:solidFill>
                <a:schemeClr val="lt1"/>
              </a:solidFill>
              <a:latin typeface="Calibri"/>
              <a:ea typeface="Calibri"/>
              <a:cs typeface="Calibri"/>
              <a:sym typeface="Calibri"/>
            </a:endParaRPr>
          </a:p>
        </p:txBody>
      </p:sp>
      <p:sp>
        <p:nvSpPr>
          <p:cNvPr id="325" name="Google Shape;325;p25"/>
          <p:cNvSpPr/>
          <p:nvPr/>
        </p:nvSpPr>
        <p:spPr>
          <a:xfrm>
            <a:off x="5618018" y="963693"/>
            <a:ext cx="6241143" cy="511340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lnTo>
                  <a:pt x="-10000" y="120000"/>
                </a:lnTo>
              </a:path>
              <a:path w="120000" h="120000" fill="none" extrusionOk="0">
                <a:moveTo>
                  <a:pt x="-10000" y="22500"/>
                </a:moveTo>
                <a:lnTo>
                  <a:pt x="-46000" y="135000"/>
                </a:lnTo>
              </a:path>
            </a:pathLst>
          </a:custGeom>
          <a:noFill/>
          <a:ln>
            <a:noFill/>
          </a:ln>
        </p:spPr>
        <p:txBody>
          <a:bodyPr spcFirstLastPara="1" wrap="square" lIns="91425" tIns="45700" rIns="91425" bIns="45700" anchor="ctr" anchorCtr="1">
            <a:noAutofit/>
          </a:bodyPr>
          <a:lstStyle/>
          <a:p>
            <a:pPr marL="114300" marR="0" lvl="1" indent="-114300" algn="l" rtl="0">
              <a:lnSpc>
                <a:spcPct val="75000"/>
              </a:lnSpc>
              <a:spcBef>
                <a:spcPts val="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Menguasai Visi dan Misi Perusahaan.</a:t>
            </a:r>
            <a:endParaRPr sz="1800" b="0" i="0" u="none" strike="noStrike" cap="none">
              <a:solidFill>
                <a:schemeClr val="dk1"/>
              </a:solidFill>
              <a:latin typeface="Calibri"/>
              <a:ea typeface="Calibri"/>
              <a:cs typeface="Calibri"/>
              <a:sym typeface="Calibri"/>
            </a:endParaRPr>
          </a:p>
          <a:p>
            <a:pPr marL="114300" marR="0" lvl="1" indent="-114300" algn="l" rtl="0">
              <a:lnSpc>
                <a:spcPct val="75000"/>
              </a:lnSpc>
              <a:spcBef>
                <a:spcPts val="18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Managerial dalam pelaksanaan.</a:t>
            </a:r>
            <a:endParaRPr sz="1800" b="0" i="0" u="none" strike="noStrike" cap="none">
              <a:solidFill>
                <a:schemeClr val="dk1"/>
              </a:solidFill>
              <a:latin typeface="Calibri"/>
              <a:ea typeface="Calibri"/>
              <a:cs typeface="Calibri"/>
              <a:sym typeface="Calibri"/>
            </a:endParaRPr>
          </a:p>
          <a:p>
            <a:pPr marL="114300" marR="0" lvl="1" indent="-114300" algn="l" rtl="0">
              <a:lnSpc>
                <a:spcPct val="75000"/>
              </a:lnSpc>
              <a:spcBef>
                <a:spcPts val="180"/>
              </a:spcBef>
              <a:spcAft>
                <a:spcPts val="0"/>
              </a:spcAft>
              <a:buClr>
                <a:schemeClr val="dk1"/>
              </a:buClr>
              <a:buSzPts val="1800"/>
              <a:buFont typeface="Calibri"/>
              <a:buChar char="•"/>
            </a:pPr>
            <a:r>
              <a:rPr lang="en-US" sz="1800" b="0" i="0" u="none" strike="noStrike" cap="none">
                <a:solidFill>
                  <a:schemeClr val="dk1"/>
                </a:solidFill>
                <a:latin typeface="Calibri"/>
                <a:ea typeface="Calibri"/>
                <a:cs typeface="Calibri"/>
                <a:sym typeface="Calibri"/>
              </a:rPr>
              <a:t>Integritas di junjung tinggi oleh setiap elemen perusahaan</a:t>
            </a:r>
            <a:endParaRPr sz="1800" b="0" i="0" u="none" strike="noStrike" cap="none">
              <a:solidFill>
                <a:schemeClr val="dk1"/>
              </a:solidFill>
              <a:latin typeface="Calibri"/>
              <a:ea typeface="Calibri"/>
              <a:cs typeface="Calibri"/>
              <a:sym typeface="Calibri"/>
            </a:endParaRPr>
          </a:p>
        </p:txBody>
      </p:sp>
      <p:sp>
        <p:nvSpPr>
          <p:cNvPr id="326" name="Google Shape;326;p25"/>
          <p:cNvSpPr/>
          <p:nvPr/>
        </p:nvSpPr>
        <p:spPr>
          <a:xfrm>
            <a:off x="378372" y="1734207"/>
            <a:ext cx="5239646" cy="3216165"/>
          </a:xfrm>
          <a:prstGeom prst="wedgeRectCallout">
            <a:avLst>
              <a:gd name="adj1" fmla="val -20085"/>
              <a:gd name="adj2" fmla="val 91013"/>
            </a:avLst>
          </a:prstGeom>
          <a:solidFill>
            <a:srgbClr val="262626">
              <a:alpha val="80000"/>
            </a:srgbClr>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a:solidFill>
                  <a:schemeClr val="lt1"/>
                </a:solidFill>
                <a:latin typeface="Aparajita"/>
                <a:ea typeface="Aparajita"/>
                <a:cs typeface="Aparajita"/>
                <a:sym typeface="Aparajita"/>
              </a:rPr>
              <a:t>Dalam bentuk komunikasi apapun, sangat penting bagi sebuah Perusahaan untuk menjaga konsistensinya, salah satunya adalah konsistensi terhadap identitasnya. Sehingga disini seorang humas sangat berperan penting untuk mempertahankan identitas perusahaannya secara konsisten itulah yang menjadi manfaat jika perusahaan memiliki seorang humas yang tentunya ahli. </a:t>
            </a:r>
            <a:endParaRPr sz="1400">
              <a:solidFill>
                <a:schemeClr val="lt1"/>
              </a:solidFill>
              <a:latin typeface="Aparajita"/>
              <a:ea typeface="Aparajita"/>
              <a:cs typeface="Aparajita"/>
              <a:sym typeface="Aparajita"/>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6">
                                            <p:txEl>
                                              <p:pRg st="0" end="0"/>
                                            </p:txEl>
                                          </p:spTgt>
                                        </p:tgtEl>
                                        <p:attrNameLst>
                                          <p:attrName>style.visibility</p:attrName>
                                        </p:attrNameLst>
                                      </p:cBhvr>
                                      <p:to>
                                        <p:strVal val="visible"/>
                                      </p:to>
                                    </p:set>
                                    <p:animEffect transition="in" filter="fade">
                                      <p:cBhvr>
                                        <p:cTn id="7" dur="500"/>
                                        <p:tgtEl>
                                          <p:spTgt spid="326">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24">
                                            <p:txEl>
                                              <p:pRg st="0" end="0"/>
                                            </p:txEl>
                                          </p:spTgt>
                                        </p:tgtEl>
                                        <p:attrNameLst>
                                          <p:attrName>style.visibility</p:attrName>
                                        </p:attrNameLst>
                                      </p:cBhvr>
                                      <p:to>
                                        <p:strVal val="visible"/>
                                      </p:to>
                                    </p:set>
                                    <p:animEffect transition="in" filter="fade">
                                      <p:cBhvr>
                                        <p:cTn id="11" dur="500"/>
                                        <p:tgtEl>
                                          <p:spTgt spid="3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26"/>
          <p:cNvPicPr preferRelativeResize="0">
            <a:picLocks noGrp="1"/>
          </p:cNvPicPr>
          <p:nvPr>
            <p:ph type="pic" idx="2"/>
          </p:nvPr>
        </p:nvPicPr>
        <p:blipFill rotWithShape="1">
          <a:blip r:embed="rId3">
            <a:alphaModFix/>
          </a:blip>
          <a:srcRect/>
          <a:stretch/>
        </p:blipFill>
        <p:spPr>
          <a:xfrm>
            <a:off x="6165213" y="-16984"/>
            <a:ext cx="6035513" cy="4586990"/>
          </a:xfrm>
          <a:prstGeom prst="rect">
            <a:avLst/>
          </a:prstGeom>
          <a:noFill/>
          <a:ln>
            <a:noFill/>
          </a:ln>
        </p:spPr>
      </p:pic>
      <p:sp>
        <p:nvSpPr>
          <p:cNvPr id="332" name="Google Shape;332;p26"/>
          <p:cNvSpPr/>
          <p:nvPr/>
        </p:nvSpPr>
        <p:spPr>
          <a:xfrm>
            <a:off x="0" y="2043226"/>
            <a:ext cx="12200726" cy="4927200"/>
          </a:xfrm>
          <a:custGeom>
            <a:avLst/>
            <a:gdLst/>
            <a:ahLst/>
            <a:cxnLst/>
            <a:rect l="l" t="t" r="r" b="b"/>
            <a:pathLst>
              <a:path w="12200726" h="4807010" extrusionOk="0">
                <a:moveTo>
                  <a:pt x="6323213" y="0"/>
                </a:moveTo>
                <a:cubicBezTo>
                  <a:pt x="6323213" y="37"/>
                  <a:pt x="6323246" y="4211"/>
                  <a:pt x="6327359" y="508694"/>
                </a:cubicBezTo>
                <a:cubicBezTo>
                  <a:pt x="6327384" y="508743"/>
                  <a:pt x="6328704" y="511511"/>
                  <a:pt x="6406162" y="673796"/>
                </a:cubicBezTo>
                <a:lnTo>
                  <a:pt x="6410310" y="673796"/>
                </a:lnTo>
                <a:lnTo>
                  <a:pt x="6439343" y="673796"/>
                </a:lnTo>
                <a:lnTo>
                  <a:pt x="6439343" y="722879"/>
                </a:lnTo>
                <a:cubicBezTo>
                  <a:pt x="6439347" y="722892"/>
                  <a:pt x="6439425" y="723012"/>
                  <a:pt x="6440381" y="724553"/>
                </a:cubicBezTo>
                <a:lnTo>
                  <a:pt x="6447638" y="736267"/>
                </a:lnTo>
                <a:lnTo>
                  <a:pt x="6447638" y="972765"/>
                </a:lnTo>
                <a:lnTo>
                  <a:pt x="6452303" y="972765"/>
                </a:lnTo>
                <a:lnTo>
                  <a:pt x="6484967" y="972765"/>
                </a:lnTo>
                <a:lnTo>
                  <a:pt x="6484967" y="1262808"/>
                </a:lnTo>
                <a:cubicBezTo>
                  <a:pt x="6484987" y="1262806"/>
                  <a:pt x="6485217" y="1262762"/>
                  <a:pt x="6488077" y="1262250"/>
                </a:cubicBezTo>
                <a:lnTo>
                  <a:pt x="6509852" y="1258347"/>
                </a:lnTo>
                <a:cubicBezTo>
                  <a:pt x="6509852" y="1258392"/>
                  <a:pt x="6509790" y="1261146"/>
                  <a:pt x="6505704" y="1441296"/>
                </a:cubicBezTo>
                <a:cubicBezTo>
                  <a:pt x="6505724" y="1441300"/>
                  <a:pt x="6505951" y="1441341"/>
                  <a:pt x="6508814" y="1441855"/>
                </a:cubicBezTo>
                <a:lnTo>
                  <a:pt x="6530588" y="1445759"/>
                </a:lnTo>
                <a:cubicBezTo>
                  <a:pt x="6530592" y="1445773"/>
                  <a:pt x="6530633" y="1445905"/>
                  <a:pt x="6531106" y="1447433"/>
                </a:cubicBezTo>
                <a:lnTo>
                  <a:pt x="6534736" y="1459147"/>
                </a:lnTo>
                <a:cubicBezTo>
                  <a:pt x="6534741" y="1459128"/>
                  <a:pt x="6534833" y="1458833"/>
                  <a:pt x="6536292" y="1454127"/>
                </a:cubicBezTo>
                <a:lnTo>
                  <a:pt x="6547179" y="1418987"/>
                </a:lnTo>
                <a:lnTo>
                  <a:pt x="6550807" y="1418987"/>
                </a:lnTo>
                <a:lnTo>
                  <a:pt x="6576212" y="1418987"/>
                </a:lnTo>
                <a:lnTo>
                  <a:pt x="6576212" y="1485919"/>
                </a:lnTo>
                <a:cubicBezTo>
                  <a:pt x="6576224" y="1485929"/>
                  <a:pt x="6576382" y="1486012"/>
                  <a:pt x="6578285" y="1487035"/>
                </a:cubicBezTo>
                <a:lnTo>
                  <a:pt x="6592802" y="1494844"/>
                </a:lnTo>
                <a:lnTo>
                  <a:pt x="6592802" y="1497633"/>
                </a:lnTo>
                <a:lnTo>
                  <a:pt x="6592802" y="1517155"/>
                </a:lnTo>
                <a:lnTo>
                  <a:pt x="6684048" y="1517155"/>
                </a:lnTo>
                <a:lnTo>
                  <a:pt x="6684048" y="1519387"/>
                </a:lnTo>
                <a:lnTo>
                  <a:pt x="6684048" y="1535004"/>
                </a:lnTo>
                <a:lnTo>
                  <a:pt x="6688194" y="1535004"/>
                </a:lnTo>
                <a:lnTo>
                  <a:pt x="6717227" y="1535004"/>
                </a:lnTo>
                <a:lnTo>
                  <a:pt x="6717227" y="1472533"/>
                </a:lnTo>
                <a:lnTo>
                  <a:pt x="6808472" y="1472533"/>
                </a:lnTo>
                <a:lnTo>
                  <a:pt x="6808472" y="1469744"/>
                </a:lnTo>
                <a:lnTo>
                  <a:pt x="6808472" y="1450221"/>
                </a:lnTo>
                <a:lnTo>
                  <a:pt x="6810547" y="1450221"/>
                </a:lnTo>
                <a:lnTo>
                  <a:pt x="6825062" y="1450221"/>
                </a:lnTo>
                <a:lnTo>
                  <a:pt x="6825062" y="1446318"/>
                </a:lnTo>
                <a:lnTo>
                  <a:pt x="6825062" y="1418987"/>
                </a:lnTo>
                <a:lnTo>
                  <a:pt x="6826618" y="1418987"/>
                </a:lnTo>
                <a:lnTo>
                  <a:pt x="6837505" y="1418987"/>
                </a:lnTo>
                <a:lnTo>
                  <a:pt x="6837505" y="1416755"/>
                </a:lnTo>
                <a:lnTo>
                  <a:pt x="6837505" y="1401136"/>
                </a:lnTo>
                <a:lnTo>
                  <a:pt x="6841653" y="1401136"/>
                </a:lnTo>
                <a:lnTo>
                  <a:pt x="6870686" y="1401136"/>
                </a:lnTo>
                <a:lnTo>
                  <a:pt x="6870686" y="1403367"/>
                </a:lnTo>
                <a:lnTo>
                  <a:pt x="6870686" y="1418987"/>
                </a:lnTo>
                <a:lnTo>
                  <a:pt x="6916307" y="1418987"/>
                </a:lnTo>
                <a:lnTo>
                  <a:pt x="6916307" y="1415081"/>
                </a:lnTo>
                <a:lnTo>
                  <a:pt x="6916307" y="1387750"/>
                </a:lnTo>
                <a:lnTo>
                  <a:pt x="6919938" y="1387750"/>
                </a:lnTo>
                <a:lnTo>
                  <a:pt x="6945340" y="1387750"/>
                </a:lnTo>
                <a:lnTo>
                  <a:pt x="6945340" y="1436835"/>
                </a:lnTo>
                <a:lnTo>
                  <a:pt x="6947415" y="1436835"/>
                </a:lnTo>
                <a:lnTo>
                  <a:pt x="6961931" y="1436835"/>
                </a:lnTo>
                <a:lnTo>
                  <a:pt x="6961931" y="1434604"/>
                </a:lnTo>
                <a:lnTo>
                  <a:pt x="6961931" y="1418987"/>
                </a:lnTo>
                <a:lnTo>
                  <a:pt x="6965559" y="1418987"/>
                </a:lnTo>
                <a:lnTo>
                  <a:pt x="6990964" y="1418987"/>
                </a:lnTo>
                <a:lnTo>
                  <a:pt x="6990964" y="1472533"/>
                </a:lnTo>
                <a:lnTo>
                  <a:pt x="6995112" y="1472533"/>
                </a:lnTo>
                <a:lnTo>
                  <a:pt x="7024143" y="1472533"/>
                </a:lnTo>
                <a:lnTo>
                  <a:pt x="7024143" y="1475879"/>
                </a:lnTo>
                <a:lnTo>
                  <a:pt x="7024143" y="1499307"/>
                </a:lnTo>
                <a:lnTo>
                  <a:pt x="7025698" y="1499307"/>
                </a:lnTo>
                <a:lnTo>
                  <a:pt x="7036588" y="1499307"/>
                </a:lnTo>
                <a:lnTo>
                  <a:pt x="7036588" y="1497633"/>
                </a:lnTo>
                <a:lnTo>
                  <a:pt x="7036588" y="1485919"/>
                </a:lnTo>
                <a:lnTo>
                  <a:pt x="7098800" y="1485919"/>
                </a:lnTo>
                <a:lnTo>
                  <a:pt x="7098800" y="1535004"/>
                </a:lnTo>
                <a:lnTo>
                  <a:pt x="7100873" y="1535004"/>
                </a:lnTo>
                <a:lnTo>
                  <a:pt x="7115390" y="1535004"/>
                </a:lnTo>
                <a:lnTo>
                  <a:pt x="7115390" y="1537235"/>
                </a:lnTo>
                <a:lnTo>
                  <a:pt x="7115390" y="1552853"/>
                </a:lnTo>
                <a:lnTo>
                  <a:pt x="7116945" y="1552853"/>
                </a:lnTo>
                <a:lnTo>
                  <a:pt x="7127833" y="1552853"/>
                </a:lnTo>
                <a:lnTo>
                  <a:pt x="7127833" y="1548390"/>
                </a:lnTo>
                <a:lnTo>
                  <a:pt x="7127833" y="1517155"/>
                </a:lnTo>
                <a:lnTo>
                  <a:pt x="7129906" y="1517155"/>
                </a:lnTo>
                <a:lnTo>
                  <a:pt x="7144423" y="1517155"/>
                </a:lnTo>
                <a:lnTo>
                  <a:pt x="7144423" y="1519387"/>
                </a:lnTo>
                <a:lnTo>
                  <a:pt x="7144423" y="1535004"/>
                </a:lnTo>
                <a:lnTo>
                  <a:pt x="7155310" y="1530890"/>
                </a:lnTo>
                <a:cubicBezTo>
                  <a:pt x="7156866" y="1530122"/>
                  <a:pt x="7156866" y="1529705"/>
                  <a:pt x="7156866" y="1528867"/>
                </a:cubicBezTo>
                <a:lnTo>
                  <a:pt x="7156866" y="1517155"/>
                </a:lnTo>
                <a:lnTo>
                  <a:pt x="7235668" y="1517155"/>
                </a:lnTo>
                <a:lnTo>
                  <a:pt x="7235668" y="1566239"/>
                </a:lnTo>
                <a:lnTo>
                  <a:pt x="7239814" y="1566239"/>
                </a:lnTo>
                <a:lnTo>
                  <a:pt x="7268847" y="1566239"/>
                </a:lnTo>
                <a:lnTo>
                  <a:pt x="7268847" y="1568470"/>
                </a:lnTo>
                <a:lnTo>
                  <a:pt x="7268847" y="1584087"/>
                </a:lnTo>
                <a:lnTo>
                  <a:pt x="7272478" y="1584087"/>
                </a:lnTo>
                <a:lnTo>
                  <a:pt x="7297880" y="1584087"/>
                </a:lnTo>
                <a:lnTo>
                  <a:pt x="7297880" y="1535004"/>
                </a:lnTo>
                <a:lnTo>
                  <a:pt x="7299953" y="1535004"/>
                </a:lnTo>
                <a:lnTo>
                  <a:pt x="7314471" y="1535004"/>
                </a:lnTo>
                <a:lnTo>
                  <a:pt x="7314471" y="1468070"/>
                </a:lnTo>
                <a:lnTo>
                  <a:pt x="7316544" y="1468070"/>
                </a:lnTo>
                <a:lnTo>
                  <a:pt x="7331061" y="1468070"/>
                </a:lnTo>
                <a:lnTo>
                  <a:pt x="7331061" y="1464167"/>
                </a:lnTo>
                <a:lnTo>
                  <a:pt x="7331061" y="1436835"/>
                </a:lnTo>
                <a:cubicBezTo>
                  <a:pt x="7326913" y="1436835"/>
                  <a:pt x="7326913" y="1436835"/>
                  <a:pt x="7328469" y="1433487"/>
                </a:cubicBezTo>
                <a:lnTo>
                  <a:pt x="7339356" y="1410061"/>
                </a:lnTo>
                <a:cubicBezTo>
                  <a:pt x="7339366" y="1410097"/>
                  <a:pt x="7339765" y="1411488"/>
                  <a:pt x="7355946" y="1468070"/>
                </a:cubicBezTo>
                <a:lnTo>
                  <a:pt x="7357502" y="1468070"/>
                </a:lnTo>
                <a:lnTo>
                  <a:pt x="7368389" y="1468070"/>
                </a:lnTo>
                <a:lnTo>
                  <a:pt x="7368389" y="1249422"/>
                </a:lnTo>
                <a:lnTo>
                  <a:pt x="7371499" y="1249422"/>
                </a:lnTo>
                <a:lnTo>
                  <a:pt x="7393274" y="1249422"/>
                </a:lnTo>
                <a:lnTo>
                  <a:pt x="7393274" y="1151253"/>
                </a:lnTo>
                <a:lnTo>
                  <a:pt x="7447191" y="1151253"/>
                </a:lnTo>
                <a:lnTo>
                  <a:pt x="7447191" y="1106630"/>
                </a:lnTo>
                <a:lnTo>
                  <a:pt x="7517700" y="1106630"/>
                </a:lnTo>
                <a:lnTo>
                  <a:pt x="7517700" y="1111650"/>
                </a:lnTo>
                <a:lnTo>
                  <a:pt x="7517700" y="1146790"/>
                </a:lnTo>
                <a:lnTo>
                  <a:pt x="7522366" y="1146790"/>
                </a:lnTo>
                <a:lnTo>
                  <a:pt x="7555027" y="1146790"/>
                </a:lnTo>
                <a:lnTo>
                  <a:pt x="7555027" y="1244959"/>
                </a:lnTo>
                <a:lnTo>
                  <a:pt x="7557100" y="1244959"/>
                </a:lnTo>
                <a:lnTo>
                  <a:pt x="7571618" y="1244959"/>
                </a:lnTo>
                <a:lnTo>
                  <a:pt x="7600651" y="1253884"/>
                </a:lnTo>
                <a:lnTo>
                  <a:pt x="7600651" y="1334204"/>
                </a:lnTo>
                <a:lnTo>
                  <a:pt x="7602724" y="1334204"/>
                </a:lnTo>
                <a:lnTo>
                  <a:pt x="7617239" y="1334204"/>
                </a:lnTo>
                <a:lnTo>
                  <a:pt x="7617239" y="1337550"/>
                </a:lnTo>
                <a:lnTo>
                  <a:pt x="7617239" y="1360976"/>
                </a:lnTo>
                <a:lnTo>
                  <a:pt x="7621387" y="1360976"/>
                </a:lnTo>
                <a:lnTo>
                  <a:pt x="7650420" y="1360976"/>
                </a:lnTo>
                <a:lnTo>
                  <a:pt x="7662863" y="1374364"/>
                </a:lnTo>
                <a:lnTo>
                  <a:pt x="7662863" y="1418987"/>
                </a:lnTo>
                <a:lnTo>
                  <a:pt x="7667529" y="1418987"/>
                </a:lnTo>
                <a:lnTo>
                  <a:pt x="7700190" y="1418987"/>
                </a:lnTo>
                <a:lnTo>
                  <a:pt x="7700190" y="1421216"/>
                </a:lnTo>
                <a:lnTo>
                  <a:pt x="7700190" y="1436835"/>
                </a:lnTo>
                <a:lnTo>
                  <a:pt x="7702783" y="1436835"/>
                </a:lnTo>
                <a:lnTo>
                  <a:pt x="7720929" y="1436835"/>
                </a:lnTo>
                <a:lnTo>
                  <a:pt x="7720929" y="1441296"/>
                </a:lnTo>
                <a:lnTo>
                  <a:pt x="7720929" y="1472533"/>
                </a:lnTo>
                <a:cubicBezTo>
                  <a:pt x="7729223" y="1472533"/>
                  <a:pt x="7729223" y="1472533"/>
                  <a:pt x="7729223" y="1468627"/>
                </a:cubicBezTo>
                <a:lnTo>
                  <a:pt x="7729223" y="1441296"/>
                </a:lnTo>
                <a:lnTo>
                  <a:pt x="7731296" y="1441296"/>
                </a:lnTo>
                <a:lnTo>
                  <a:pt x="7745814" y="1441296"/>
                </a:lnTo>
                <a:lnTo>
                  <a:pt x="7745814" y="1444644"/>
                </a:lnTo>
                <a:lnTo>
                  <a:pt x="7745814" y="1468070"/>
                </a:lnTo>
                <a:lnTo>
                  <a:pt x="7747369" y="1468070"/>
                </a:lnTo>
                <a:lnTo>
                  <a:pt x="7758256" y="1468070"/>
                </a:lnTo>
                <a:cubicBezTo>
                  <a:pt x="7758256" y="1459147"/>
                  <a:pt x="7758256" y="1459147"/>
                  <a:pt x="7857795" y="1459147"/>
                </a:cubicBezTo>
                <a:lnTo>
                  <a:pt x="7857795" y="1461935"/>
                </a:lnTo>
                <a:lnTo>
                  <a:pt x="7857795" y="1481456"/>
                </a:lnTo>
                <a:lnTo>
                  <a:pt x="7859351" y="1481456"/>
                </a:lnTo>
                <a:lnTo>
                  <a:pt x="7870240" y="1481456"/>
                </a:lnTo>
                <a:lnTo>
                  <a:pt x="7870240" y="1485919"/>
                </a:lnTo>
                <a:lnTo>
                  <a:pt x="7870240" y="1517155"/>
                </a:lnTo>
                <a:cubicBezTo>
                  <a:pt x="7870256" y="1517147"/>
                  <a:pt x="7870494" y="1516986"/>
                  <a:pt x="7874386" y="1514367"/>
                </a:cubicBezTo>
                <a:lnTo>
                  <a:pt x="7903419" y="1494844"/>
                </a:lnTo>
                <a:cubicBezTo>
                  <a:pt x="7903423" y="1494805"/>
                  <a:pt x="7903691" y="1492999"/>
                  <a:pt x="7915861" y="1410061"/>
                </a:cubicBezTo>
                <a:cubicBezTo>
                  <a:pt x="7915880" y="1410057"/>
                  <a:pt x="7916021" y="1410004"/>
                  <a:pt x="7917417" y="1409504"/>
                </a:cubicBezTo>
                <a:lnTo>
                  <a:pt x="7928304" y="1405599"/>
                </a:lnTo>
                <a:cubicBezTo>
                  <a:pt x="7928304" y="1405566"/>
                  <a:pt x="7928371" y="1403376"/>
                  <a:pt x="7932452" y="1262808"/>
                </a:cubicBezTo>
                <a:cubicBezTo>
                  <a:pt x="7932452" y="1262845"/>
                  <a:pt x="7932519" y="1265097"/>
                  <a:pt x="7936600" y="1405599"/>
                </a:cubicBezTo>
                <a:cubicBezTo>
                  <a:pt x="7936618" y="1405605"/>
                  <a:pt x="7936764" y="1405657"/>
                  <a:pt x="7938155" y="1406156"/>
                </a:cubicBezTo>
                <a:lnTo>
                  <a:pt x="7949042" y="1410061"/>
                </a:lnTo>
                <a:lnTo>
                  <a:pt x="7949042" y="1231573"/>
                </a:lnTo>
                <a:cubicBezTo>
                  <a:pt x="7957337" y="1231573"/>
                  <a:pt x="7957337" y="1231573"/>
                  <a:pt x="7957337" y="1164639"/>
                </a:cubicBezTo>
                <a:lnTo>
                  <a:pt x="8036139" y="1164639"/>
                </a:lnTo>
                <a:lnTo>
                  <a:pt x="8036139" y="1231573"/>
                </a:lnTo>
                <a:lnTo>
                  <a:pt x="8037695" y="1231573"/>
                </a:lnTo>
                <a:lnTo>
                  <a:pt x="8048582" y="1231573"/>
                </a:lnTo>
                <a:lnTo>
                  <a:pt x="8048582" y="1062008"/>
                </a:lnTo>
                <a:lnTo>
                  <a:pt x="8052212" y="1062008"/>
                </a:lnTo>
                <a:lnTo>
                  <a:pt x="8077615" y="1062008"/>
                </a:lnTo>
                <a:lnTo>
                  <a:pt x="8077615" y="1058104"/>
                </a:lnTo>
                <a:lnTo>
                  <a:pt x="8077615" y="1030773"/>
                </a:lnTo>
                <a:lnTo>
                  <a:pt x="8123238" y="1030773"/>
                </a:lnTo>
                <a:lnTo>
                  <a:pt x="8123238" y="1028542"/>
                </a:lnTo>
                <a:lnTo>
                  <a:pt x="8123238" y="1012925"/>
                </a:lnTo>
                <a:lnTo>
                  <a:pt x="8126867" y="1012925"/>
                </a:lnTo>
                <a:lnTo>
                  <a:pt x="8152271" y="1012925"/>
                </a:lnTo>
                <a:lnTo>
                  <a:pt x="8152271" y="1015156"/>
                </a:lnTo>
                <a:lnTo>
                  <a:pt x="8152271" y="1030773"/>
                </a:lnTo>
                <a:lnTo>
                  <a:pt x="8153827" y="1030773"/>
                </a:lnTo>
                <a:lnTo>
                  <a:pt x="8164714" y="1030773"/>
                </a:lnTo>
                <a:lnTo>
                  <a:pt x="8185450" y="1021848"/>
                </a:lnTo>
                <a:lnTo>
                  <a:pt x="8193745" y="1028542"/>
                </a:lnTo>
                <a:lnTo>
                  <a:pt x="8193745" y="1012925"/>
                </a:lnTo>
                <a:lnTo>
                  <a:pt x="8198411" y="1012925"/>
                </a:lnTo>
                <a:lnTo>
                  <a:pt x="8231074" y="1012925"/>
                </a:lnTo>
                <a:lnTo>
                  <a:pt x="8231074" y="1015156"/>
                </a:lnTo>
                <a:lnTo>
                  <a:pt x="8231074" y="1030773"/>
                </a:lnTo>
                <a:lnTo>
                  <a:pt x="8293286" y="1030773"/>
                </a:lnTo>
                <a:lnTo>
                  <a:pt x="8293286" y="1034119"/>
                </a:lnTo>
                <a:lnTo>
                  <a:pt x="8293286" y="1057547"/>
                </a:lnTo>
                <a:lnTo>
                  <a:pt x="8347204" y="1057547"/>
                </a:lnTo>
                <a:lnTo>
                  <a:pt x="8347204" y="1120016"/>
                </a:lnTo>
                <a:lnTo>
                  <a:pt x="8348759" y="1120016"/>
                </a:lnTo>
                <a:lnTo>
                  <a:pt x="8359646" y="1120016"/>
                </a:lnTo>
                <a:lnTo>
                  <a:pt x="8359646" y="1122248"/>
                </a:lnTo>
                <a:lnTo>
                  <a:pt x="8359646" y="1137867"/>
                </a:lnTo>
                <a:cubicBezTo>
                  <a:pt x="8367943" y="1137867"/>
                  <a:pt x="8367943" y="1137867"/>
                  <a:pt x="8367943" y="1200336"/>
                </a:cubicBezTo>
                <a:lnTo>
                  <a:pt x="8369498" y="1200336"/>
                </a:lnTo>
                <a:lnTo>
                  <a:pt x="8380385" y="1200336"/>
                </a:lnTo>
                <a:lnTo>
                  <a:pt x="8380385" y="1202010"/>
                </a:lnTo>
                <a:lnTo>
                  <a:pt x="8380385" y="1213724"/>
                </a:lnTo>
                <a:lnTo>
                  <a:pt x="8382458" y="1213724"/>
                </a:lnTo>
                <a:lnTo>
                  <a:pt x="8396973" y="1213724"/>
                </a:lnTo>
                <a:lnTo>
                  <a:pt x="8396973" y="1276196"/>
                </a:lnTo>
                <a:lnTo>
                  <a:pt x="8401122" y="1276196"/>
                </a:lnTo>
                <a:lnTo>
                  <a:pt x="8430154" y="1276196"/>
                </a:lnTo>
                <a:lnTo>
                  <a:pt x="8430154" y="1325279"/>
                </a:lnTo>
                <a:cubicBezTo>
                  <a:pt x="8434303" y="1325279"/>
                  <a:pt x="8434303" y="1325279"/>
                  <a:pt x="8434303" y="1328625"/>
                </a:cubicBezTo>
                <a:lnTo>
                  <a:pt x="8434303" y="1352053"/>
                </a:lnTo>
                <a:lnTo>
                  <a:pt x="8435858" y="1352053"/>
                </a:lnTo>
                <a:lnTo>
                  <a:pt x="8446745" y="1352053"/>
                </a:lnTo>
                <a:lnTo>
                  <a:pt x="8446745" y="1401136"/>
                </a:lnTo>
                <a:lnTo>
                  <a:pt x="8449336" y="1401136"/>
                </a:lnTo>
                <a:lnTo>
                  <a:pt x="8467482" y="1401136"/>
                </a:lnTo>
                <a:cubicBezTo>
                  <a:pt x="8471630" y="1405599"/>
                  <a:pt x="8471630" y="1405599"/>
                  <a:pt x="8471630" y="1409504"/>
                </a:cubicBezTo>
                <a:lnTo>
                  <a:pt x="8471630" y="1436835"/>
                </a:lnTo>
                <a:cubicBezTo>
                  <a:pt x="8471640" y="1436821"/>
                  <a:pt x="8471818" y="1436600"/>
                  <a:pt x="8474740" y="1432930"/>
                </a:cubicBezTo>
                <a:lnTo>
                  <a:pt x="8496515" y="1405599"/>
                </a:lnTo>
                <a:lnTo>
                  <a:pt x="8554581" y="1405599"/>
                </a:lnTo>
                <a:lnTo>
                  <a:pt x="8554581" y="1584087"/>
                </a:lnTo>
                <a:lnTo>
                  <a:pt x="8556136" y="1584087"/>
                </a:lnTo>
                <a:lnTo>
                  <a:pt x="8567023" y="1584087"/>
                </a:lnTo>
                <a:cubicBezTo>
                  <a:pt x="8567031" y="1584071"/>
                  <a:pt x="8567152" y="1583864"/>
                  <a:pt x="8568578" y="1581299"/>
                </a:cubicBezTo>
                <a:lnTo>
                  <a:pt x="8579466" y="1561776"/>
                </a:lnTo>
                <a:lnTo>
                  <a:pt x="8579466" y="1565681"/>
                </a:lnTo>
                <a:lnTo>
                  <a:pt x="8579466" y="1593013"/>
                </a:lnTo>
                <a:cubicBezTo>
                  <a:pt x="8587760" y="1593013"/>
                  <a:pt x="8587760" y="1593013"/>
                  <a:pt x="8587760" y="1499307"/>
                </a:cubicBezTo>
                <a:lnTo>
                  <a:pt x="8589315" y="1499307"/>
                </a:lnTo>
                <a:lnTo>
                  <a:pt x="8600202" y="1499307"/>
                </a:lnTo>
                <a:lnTo>
                  <a:pt x="8600202" y="1365439"/>
                </a:lnTo>
                <a:lnTo>
                  <a:pt x="8602277" y="1365439"/>
                </a:lnTo>
                <a:lnTo>
                  <a:pt x="8616793" y="1365439"/>
                </a:lnTo>
                <a:cubicBezTo>
                  <a:pt x="8616805" y="1365395"/>
                  <a:pt x="8617346" y="1363455"/>
                  <a:pt x="8641678" y="1276196"/>
                </a:cubicBezTo>
                <a:lnTo>
                  <a:pt x="8644270" y="1276196"/>
                </a:lnTo>
                <a:lnTo>
                  <a:pt x="8662416" y="1276196"/>
                </a:lnTo>
                <a:cubicBezTo>
                  <a:pt x="8662427" y="1276243"/>
                  <a:pt x="8662889" y="1278237"/>
                  <a:pt x="8683153" y="1365439"/>
                </a:cubicBezTo>
                <a:lnTo>
                  <a:pt x="8685226" y="1365439"/>
                </a:lnTo>
                <a:lnTo>
                  <a:pt x="8699744" y="1365439"/>
                </a:lnTo>
                <a:lnTo>
                  <a:pt x="8699744" y="1445759"/>
                </a:lnTo>
                <a:lnTo>
                  <a:pt x="8703372" y="1445759"/>
                </a:lnTo>
                <a:lnTo>
                  <a:pt x="8728777" y="1445759"/>
                </a:lnTo>
                <a:lnTo>
                  <a:pt x="8728777" y="1450221"/>
                </a:lnTo>
                <a:lnTo>
                  <a:pt x="8728777" y="1481456"/>
                </a:lnTo>
                <a:cubicBezTo>
                  <a:pt x="8737071" y="1481456"/>
                  <a:pt x="8737071" y="1481456"/>
                  <a:pt x="8737071" y="1476995"/>
                </a:cubicBezTo>
                <a:lnTo>
                  <a:pt x="8737071" y="1445759"/>
                </a:lnTo>
                <a:lnTo>
                  <a:pt x="8740182" y="1445759"/>
                </a:lnTo>
                <a:lnTo>
                  <a:pt x="8761956" y="1445759"/>
                </a:lnTo>
                <a:lnTo>
                  <a:pt x="8761956" y="1449105"/>
                </a:lnTo>
                <a:lnTo>
                  <a:pt x="8761956" y="1472533"/>
                </a:lnTo>
                <a:lnTo>
                  <a:pt x="8824170" y="1472533"/>
                </a:lnTo>
                <a:lnTo>
                  <a:pt x="8824170" y="1396675"/>
                </a:lnTo>
                <a:lnTo>
                  <a:pt x="8826761" y="1396675"/>
                </a:lnTo>
                <a:lnTo>
                  <a:pt x="8844906" y="1396675"/>
                </a:lnTo>
                <a:lnTo>
                  <a:pt x="8844906" y="1441296"/>
                </a:lnTo>
                <a:cubicBezTo>
                  <a:pt x="8849055" y="1441296"/>
                  <a:pt x="8849055" y="1441296"/>
                  <a:pt x="8849055" y="1374364"/>
                </a:cubicBezTo>
                <a:lnTo>
                  <a:pt x="8894676" y="1374364"/>
                </a:lnTo>
                <a:lnTo>
                  <a:pt x="8894676" y="1371016"/>
                </a:lnTo>
                <a:lnTo>
                  <a:pt x="8894676" y="1347590"/>
                </a:lnTo>
                <a:lnTo>
                  <a:pt x="8896232" y="1347590"/>
                </a:lnTo>
                <a:lnTo>
                  <a:pt x="8907119" y="1347590"/>
                </a:lnTo>
                <a:lnTo>
                  <a:pt x="8907119" y="1343687"/>
                </a:lnTo>
                <a:lnTo>
                  <a:pt x="8907119" y="1316356"/>
                </a:lnTo>
                <a:lnTo>
                  <a:pt x="8915415" y="1329742"/>
                </a:lnTo>
                <a:lnTo>
                  <a:pt x="8920081" y="1329742"/>
                </a:lnTo>
                <a:lnTo>
                  <a:pt x="8952742" y="1329742"/>
                </a:lnTo>
                <a:lnTo>
                  <a:pt x="8952742" y="1328068"/>
                </a:lnTo>
                <a:lnTo>
                  <a:pt x="8952742" y="1316356"/>
                </a:lnTo>
                <a:lnTo>
                  <a:pt x="8954298" y="1316356"/>
                </a:lnTo>
                <a:lnTo>
                  <a:pt x="8965185" y="1316356"/>
                </a:lnTo>
                <a:lnTo>
                  <a:pt x="8965185" y="1319144"/>
                </a:lnTo>
                <a:lnTo>
                  <a:pt x="8965185" y="1338667"/>
                </a:lnTo>
                <a:lnTo>
                  <a:pt x="9043987" y="1338667"/>
                </a:lnTo>
                <a:lnTo>
                  <a:pt x="9043987" y="1624247"/>
                </a:lnTo>
                <a:lnTo>
                  <a:pt x="9047098" y="1624247"/>
                </a:lnTo>
                <a:lnTo>
                  <a:pt x="9068872" y="1624247"/>
                </a:lnTo>
                <a:lnTo>
                  <a:pt x="9068872" y="1597475"/>
                </a:lnTo>
                <a:lnTo>
                  <a:pt x="9077168" y="1597475"/>
                </a:lnTo>
                <a:lnTo>
                  <a:pt x="9077168" y="1624247"/>
                </a:lnTo>
                <a:lnTo>
                  <a:pt x="9139380" y="1624247"/>
                </a:lnTo>
                <a:lnTo>
                  <a:pt x="9139380" y="1561776"/>
                </a:lnTo>
                <a:lnTo>
                  <a:pt x="9164266" y="1561776"/>
                </a:lnTo>
                <a:lnTo>
                  <a:pt x="9189150" y="1557315"/>
                </a:lnTo>
                <a:cubicBezTo>
                  <a:pt x="9193298" y="1557315"/>
                  <a:pt x="9193298" y="1561776"/>
                  <a:pt x="9197446" y="1561776"/>
                </a:cubicBezTo>
                <a:lnTo>
                  <a:pt x="9218183" y="1561776"/>
                </a:lnTo>
                <a:lnTo>
                  <a:pt x="9218183" y="1624247"/>
                </a:lnTo>
                <a:lnTo>
                  <a:pt x="9234774" y="1624247"/>
                </a:lnTo>
                <a:lnTo>
                  <a:pt x="9234774" y="1659947"/>
                </a:lnTo>
                <a:lnTo>
                  <a:pt x="9253880" y="1661815"/>
                </a:lnTo>
                <a:lnTo>
                  <a:pt x="9280397" y="1661815"/>
                </a:lnTo>
                <a:lnTo>
                  <a:pt x="9280397" y="1628710"/>
                </a:lnTo>
                <a:lnTo>
                  <a:pt x="9419466" y="1628710"/>
                </a:lnTo>
                <a:lnTo>
                  <a:pt x="9419466" y="1452736"/>
                </a:lnTo>
                <a:lnTo>
                  <a:pt x="9566827" y="1452736"/>
                </a:lnTo>
                <a:lnTo>
                  <a:pt x="9566827" y="1615324"/>
                </a:lnTo>
                <a:lnTo>
                  <a:pt x="9570723" y="1615324"/>
                </a:lnTo>
                <a:lnTo>
                  <a:pt x="9573265" y="1661815"/>
                </a:lnTo>
                <a:lnTo>
                  <a:pt x="9593066" y="1661815"/>
                </a:lnTo>
                <a:cubicBezTo>
                  <a:pt x="9594163" y="1646924"/>
                  <a:pt x="9595608" y="1631125"/>
                  <a:pt x="9595608" y="1615324"/>
                </a:cubicBezTo>
                <a:lnTo>
                  <a:pt x="9608050" y="1615324"/>
                </a:lnTo>
                <a:lnTo>
                  <a:pt x="9610592" y="1661815"/>
                </a:lnTo>
                <a:lnTo>
                  <a:pt x="9714188" y="1661815"/>
                </a:lnTo>
                <a:lnTo>
                  <a:pt x="9714188" y="1325302"/>
                </a:lnTo>
                <a:lnTo>
                  <a:pt x="10118008" y="1325302"/>
                </a:lnTo>
                <a:lnTo>
                  <a:pt x="10118008" y="1661815"/>
                </a:lnTo>
                <a:lnTo>
                  <a:pt x="10156270" y="1661815"/>
                </a:lnTo>
                <a:lnTo>
                  <a:pt x="10156270" y="1491124"/>
                </a:lnTo>
                <a:lnTo>
                  <a:pt x="10350928" y="1491124"/>
                </a:lnTo>
                <a:cubicBezTo>
                  <a:pt x="10359268" y="1272282"/>
                  <a:pt x="10366180" y="1054569"/>
                  <a:pt x="10375342" y="834436"/>
                </a:cubicBezTo>
                <a:cubicBezTo>
                  <a:pt x="10354606" y="834436"/>
                  <a:pt x="10304836" y="807662"/>
                  <a:pt x="10350458" y="789813"/>
                </a:cubicBezTo>
                <a:cubicBezTo>
                  <a:pt x="10346310" y="785351"/>
                  <a:pt x="10342164" y="780888"/>
                  <a:pt x="10338015" y="780888"/>
                </a:cubicBezTo>
                <a:cubicBezTo>
                  <a:pt x="10338015" y="754116"/>
                  <a:pt x="10333867" y="749653"/>
                  <a:pt x="10354606" y="731805"/>
                </a:cubicBezTo>
                <a:lnTo>
                  <a:pt x="10354606" y="696108"/>
                </a:lnTo>
                <a:lnTo>
                  <a:pt x="10383638" y="696108"/>
                </a:lnTo>
                <a:lnTo>
                  <a:pt x="10383638" y="651485"/>
                </a:lnTo>
                <a:cubicBezTo>
                  <a:pt x="10383638" y="647022"/>
                  <a:pt x="10387785" y="647022"/>
                  <a:pt x="10387785" y="642560"/>
                </a:cubicBezTo>
                <a:lnTo>
                  <a:pt x="10387785" y="481920"/>
                </a:lnTo>
                <a:cubicBezTo>
                  <a:pt x="10387785" y="477457"/>
                  <a:pt x="10383638" y="472996"/>
                  <a:pt x="10383638" y="468534"/>
                </a:cubicBezTo>
                <a:lnTo>
                  <a:pt x="10396081" y="455146"/>
                </a:lnTo>
                <a:lnTo>
                  <a:pt x="10396081" y="334666"/>
                </a:lnTo>
                <a:cubicBezTo>
                  <a:pt x="10396081" y="330205"/>
                  <a:pt x="10396081" y="330205"/>
                  <a:pt x="10400228" y="325742"/>
                </a:cubicBezTo>
                <a:lnTo>
                  <a:pt x="10400228" y="209725"/>
                </a:lnTo>
                <a:cubicBezTo>
                  <a:pt x="10404376" y="191877"/>
                  <a:pt x="10404376" y="182951"/>
                  <a:pt x="10404376" y="169565"/>
                </a:cubicBezTo>
                <a:cubicBezTo>
                  <a:pt x="10412672" y="182951"/>
                  <a:pt x="10412672" y="191877"/>
                  <a:pt x="10412672" y="205263"/>
                </a:cubicBezTo>
                <a:cubicBezTo>
                  <a:pt x="10416818" y="249885"/>
                  <a:pt x="10416818" y="290045"/>
                  <a:pt x="10416818" y="325742"/>
                </a:cubicBezTo>
                <a:cubicBezTo>
                  <a:pt x="10420966" y="374826"/>
                  <a:pt x="10420966" y="414986"/>
                  <a:pt x="10420966" y="455146"/>
                </a:cubicBezTo>
                <a:lnTo>
                  <a:pt x="10433408" y="468534"/>
                </a:lnTo>
                <a:cubicBezTo>
                  <a:pt x="10433408" y="472996"/>
                  <a:pt x="10429260" y="477457"/>
                  <a:pt x="10429260" y="481920"/>
                </a:cubicBezTo>
                <a:lnTo>
                  <a:pt x="10429260" y="642560"/>
                </a:lnTo>
                <a:cubicBezTo>
                  <a:pt x="10429260" y="647022"/>
                  <a:pt x="10433408" y="647022"/>
                  <a:pt x="10433408" y="651485"/>
                </a:cubicBezTo>
                <a:lnTo>
                  <a:pt x="10433408" y="696108"/>
                </a:lnTo>
                <a:lnTo>
                  <a:pt x="10462442" y="696108"/>
                </a:lnTo>
                <a:lnTo>
                  <a:pt x="10462442" y="731805"/>
                </a:lnTo>
                <a:cubicBezTo>
                  <a:pt x="10479032" y="749653"/>
                  <a:pt x="10479032" y="749653"/>
                  <a:pt x="10479032" y="780888"/>
                </a:cubicBezTo>
                <a:cubicBezTo>
                  <a:pt x="10474884" y="780888"/>
                  <a:pt x="10470736" y="785351"/>
                  <a:pt x="10466590" y="789813"/>
                </a:cubicBezTo>
                <a:cubicBezTo>
                  <a:pt x="10508063" y="812125"/>
                  <a:pt x="10458294" y="829973"/>
                  <a:pt x="10441702" y="834436"/>
                </a:cubicBezTo>
                <a:cubicBezTo>
                  <a:pt x="10445851" y="1008462"/>
                  <a:pt x="10454145" y="1182488"/>
                  <a:pt x="10458294" y="1356516"/>
                </a:cubicBezTo>
                <a:lnTo>
                  <a:pt x="10591014" y="1356516"/>
                </a:lnTo>
                <a:lnTo>
                  <a:pt x="10591014" y="1512693"/>
                </a:lnTo>
                <a:lnTo>
                  <a:pt x="10607604" y="1512693"/>
                </a:lnTo>
                <a:cubicBezTo>
                  <a:pt x="10607604" y="1508230"/>
                  <a:pt x="10611752" y="1503767"/>
                  <a:pt x="10611752" y="1499307"/>
                </a:cubicBezTo>
                <a:lnTo>
                  <a:pt x="10624195" y="1499307"/>
                </a:lnTo>
                <a:cubicBezTo>
                  <a:pt x="10624195" y="1503767"/>
                  <a:pt x="10624195" y="1508230"/>
                  <a:pt x="10628343" y="1517155"/>
                </a:cubicBezTo>
                <a:lnTo>
                  <a:pt x="10653228" y="1517155"/>
                </a:lnTo>
                <a:lnTo>
                  <a:pt x="10653228" y="1503767"/>
                </a:lnTo>
                <a:lnTo>
                  <a:pt x="10698850" y="1503767"/>
                </a:lnTo>
                <a:lnTo>
                  <a:pt x="10698850" y="1517155"/>
                </a:lnTo>
                <a:lnTo>
                  <a:pt x="10740325" y="1517155"/>
                </a:lnTo>
                <a:lnTo>
                  <a:pt x="10740325" y="1610861"/>
                </a:lnTo>
                <a:lnTo>
                  <a:pt x="10769358" y="1610861"/>
                </a:lnTo>
                <a:lnTo>
                  <a:pt x="10769358" y="1584087"/>
                </a:lnTo>
                <a:lnTo>
                  <a:pt x="10802539" y="1584087"/>
                </a:lnTo>
                <a:lnTo>
                  <a:pt x="10802539" y="1213724"/>
                </a:lnTo>
                <a:lnTo>
                  <a:pt x="10814982" y="1200336"/>
                </a:lnTo>
                <a:lnTo>
                  <a:pt x="10964292" y="1200336"/>
                </a:lnTo>
                <a:lnTo>
                  <a:pt x="10964292" y="1218187"/>
                </a:lnTo>
                <a:lnTo>
                  <a:pt x="10985029" y="1218187"/>
                </a:lnTo>
                <a:lnTo>
                  <a:pt x="10985029" y="1454684"/>
                </a:lnTo>
                <a:lnTo>
                  <a:pt x="11030652" y="1454684"/>
                </a:lnTo>
                <a:lnTo>
                  <a:pt x="11030652" y="1316356"/>
                </a:lnTo>
                <a:lnTo>
                  <a:pt x="11084570" y="1316356"/>
                </a:lnTo>
                <a:cubicBezTo>
                  <a:pt x="11088716" y="1316356"/>
                  <a:pt x="11088716" y="1311893"/>
                  <a:pt x="11092865" y="1307430"/>
                </a:cubicBezTo>
                <a:lnTo>
                  <a:pt x="11109456" y="1307430"/>
                </a:lnTo>
                <a:cubicBezTo>
                  <a:pt x="11113602" y="1311893"/>
                  <a:pt x="11113602" y="1316356"/>
                  <a:pt x="11117750" y="1316356"/>
                </a:cubicBezTo>
                <a:lnTo>
                  <a:pt x="11163373" y="1316356"/>
                </a:lnTo>
                <a:lnTo>
                  <a:pt x="11163373" y="1075396"/>
                </a:lnTo>
                <a:cubicBezTo>
                  <a:pt x="11163402" y="1075390"/>
                  <a:pt x="11165176" y="1075051"/>
                  <a:pt x="11279503" y="1053084"/>
                </a:cubicBezTo>
                <a:lnTo>
                  <a:pt x="11279503" y="1055316"/>
                </a:lnTo>
                <a:lnTo>
                  <a:pt x="11279503" y="1070933"/>
                </a:lnTo>
                <a:lnTo>
                  <a:pt x="11333421" y="1070933"/>
                </a:lnTo>
                <a:lnTo>
                  <a:pt x="11333421" y="1597475"/>
                </a:lnTo>
                <a:lnTo>
                  <a:pt x="11379044" y="1597475"/>
                </a:lnTo>
                <a:lnTo>
                  <a:pt x="11379044" y="1588550"/>
                </a:lnTo>
                <a:lnTo>
                  <a:pt x="11403930" y="1588550"/>
                </a:lnTo>
                <a:lnTo>
                  <a:pt x="11403930" y="1597475"/>
                </a:lnTo>
                <a:lnTo>
                  <a:pt x="11453699" y="1597475"/>
                </a:lnTo>
                <a:lnTo>
                  <a:pt x="11453699" y="1570701"/>
                </a:lnTo>
                <a:lnTo>
                  <a:pt x="11511765" y="1570701"/>
                </a:lnTo>
                <a:cubicBezTo>
                  <a:pt x="11520059" y="1561776"/>
                  <a:pt x="11528356" y="1561776"/>
                  <a:pt x="11536650" y="1561776"/>
                </a:cubicBezTo>
                <a:cubicBezTo>
                  <a:pt x="11549092" y="1570701"/>
                  <a:pt x="11565683" y="1570701"/>
                  <a:pt x="11578125" y="1570701"/>
                </a:cubicBezTo>
                <a:lnTo>
                  <a:pt x="11578125" y="1535004"/>
                </a:lnTo>
                <a:lnTo>
                  <a:pt x="11594716" y="1535004"/>
                </a:lnTo>
                <a:lnTo>
                  <a:pt x="11594716" y="1508230"/>
                </a:lnTo>
                <a:lnTo>
                  <a:pt x="11710846" y="1508230"/>
                </a:lnTo>
                <a:lnTo>
                  <a:pt x="11710846" y="1445759"/>
                </a:lnTo>
                <a:lnTo>
                  <a:pt x="11748173" y="1445759"/>
                </a:lnTo>
                <a:lnTo>
                  <a:pt x="11748173" y="1432373"/>
                </a:lnTo>
                <a:lnTo>
                  <a:pt x="11773058" y="1432373"/>
                </a:lnTo>
                <a:lnTo>
                  <a:pt x="11773058" y="1445759"/>
                </a:lnTo>
                <a:lnTo>
                  <a:pt x="11806239" y="1445759"/>
                </a:lnTo>
                <a:lnTo>
                  <a:pt x="11806239" y="1548390"/>
                </a:lnTo>
                <a:lnTo>
                  <a:pt x="11872599" y="1548390"/>
                </a:lnTo>
                <a:lnTo>
                  <a:pt x="11872599" y="1494844"/>
                </a:lnTo>
                <a:lnTo>
                  <a:pt x="11951402" y="1494844"/>
                </a:lnTo>
                <a:lnTo>
                  <a:pt x="11951402" y="1432373"/>
                </a:lnTo>
                <a:lnTo>
                  <a:pt x="12050944" y="1432373"/>
                </a:lnTo>
                <a:lnTo>
                  <a:pt x="12050944" y="1661815"/>
                </a:lnTo>
                <a:lnTo>
                  <a:pt x="12050944" y="1690256"/>
                </a:lnTo>
                <a:lnTo>
                  <a:pt x="12199411" y="1690256"/>
                </a:lnTo>
                <a:cubicBezTo>
                  <a:pt x="12194860" y="1939194"/>
                  <a:pt x="12203964" y="2064141"/>
                  <a:pt x="12199413" y="2395741"/>
                </a:cubicBezTo>
                <a:lnTo>
                  <a:pt x="12192001" y="2395736"/>
                </a:lnTo>
                <a:lnTo>
                  <a:pt x="12192001" y="4807010"/>
                </a:lnTo>
                <a:lnTo>
                  <a:pt x="1" y="4807010"/>
                </a:lnTo>
                <a:lnTo>
                  <a:pt x="1" y="2264636"/>
                </a:lnTo>
                <a:lnTo>
                  <a:pt x="3611" y="2264636"/>
                </a:lnTo>
                <a:lnTo>
                  <a:pt x="2102" y="1942885"/>
                </a:lnTo>
                <a:cubicBezTo>
                  <a:pt x="1402" y="1795013"/>
                  <a:pt x="701" y="1647140"/>
                  <a:pt x="0" y="1494844"/>
                </a:cubicBezTo>
                <a:lnTo>
                  <a:pt x="41476" y="1494844"/>
                </a:lnTo>
                <a:cubicBezTo>
                  <a:pt x="41484" y="1494831"/>
                  <a:pt x="41560" y="1494662"/>
                  <a:pt x="42513" y="1492612"/>
                </a:cubicBezTo>
                <a:lnTo>
                  <a:pt x="49770" y="1476995"/>
                </a:lnTo>
                <a:cubicBezTo>
                  <a:pt x="49788" y="1476997"/>
                  <a:pt x="50020" y="1477034"/>
                  <a:pt x="53400" y="1477552"/>
                </a:cubicBezTo>
                <a:lnTo>
                  <a:pt x="78803" y="1481456"/>
                </a:lnTo>
                <a:cubicBezTo>
                  <a:pt x="78809" y="1481476"/>
                  <a:pt x="78887" y="1481685"/>
                  <a:pt x="79841" y="1484246"/>
                </a:cubicBezTo>
                <a:lnTo>
                  <a:pt x="87097" y="1503767"/>
                </a:lnTo>
                <a:cubicBezTo>
                  <a:pt x="87126" y="1503769"/>
                  <a:pt x="88346" y="1503872"/>
                  <a:pt x="141015" y="1508230"/>
                </a:cubicBezTo>
                <a:lnTo>
                  <a:pt x="141015" y="1253884"/>
                </a:lnTo>
                <a:lnTo>
                  <a:pt x="145163" y="1253884"/>
                </a:lnTo>
                <a:lnTo>
                  <a:pt x="174196" y="1253884"/>
                </a:lnTo>
                <a:lnTo>
                  <a:pt x="174196" y="972764"/>
                </a:lnTo>
                <a:lnTo>
                  <a:pt x="177825" y="972764"/>
                </a:lnTo>
                <a:lnTo>
                  <a:pt x="203229" y="972764"/>
                </a:lnTo>
                <a:lnTo>
                  <a:pt x="452080" y="972764"/>
                </a:lnTo>
                <a:lnTo>
                  <a:pt x="456746" y="972764"/>
                </a:lnTo>
                <a:lnTo>
                  <a:pt x="489409" y="972764"/>
                </a:lnTo>
                <a:lnTo>
                  <a:pt x="489409" y="1262807"/>
                </a:lnTo>
                <a:cubicBezTo>
                  <a:pt x="489429" y="1262805"/>
                  <a:pt x="489659" y="1262762"/>
                  <a:pt x="492520" y="1262250"/>
                </a:cubicBezTo>
                <a:lnTo>
                  <a:pt x="514294" y="1258347"/>
                </a:lnTo>
                <a:cubicBezTo>
                  <a:pt x="514294" y="1258392"/>
                  <a:pt x="514232" y="1261146"/>
                  <a:pt x="510146" y="1441296"/>
                </a:cubicBezTo>
                <a:cubicBezTo>
                  <a:pt x="510166" y="1441300"/>
                  <a:pt x="510393" y="1441341"/>
                  <a:pt x="513256" y="1441855"/>
                </a:cubicBezTo>
                <a:lnTo>
                  <a:pt x="535030" y="1445758"/>
                </a:lnTo>
                <a:cubicBezTo>
                  <a:pt x="535035" y="1445773"/>
                  <a:pt x="535076" y="1445905"/>
                  <a:pt x="535548" y="1447432"/>
                </a:cubicBezTo>
                <a:lnTo>
                  <a:pt x="539179" y="1459146"/>
                </a:lnTo>
                <a:cubicBezTo>
                  <a:pt x="539183" y="1459128"/>
                  <a:pt x="539275" y="1458833"/>
                  <a:pt x="540734" y="1454126"/>
                </a:cubicBezTo>
                <a:lnTo>
                  <a:pt x="551621" y="1418986"/>
                </a:lnTo>
                <a:lnTo>
                  <a:pt x="555249" y="1418986"/>
                </a:lnTo>
                <a:lnTo>
                  <a:pt x="580654" y="1418986"/>
                </a:lnTo>
                <a:lnTo>
                  <a:pt x="580654" y="1485918"/>
                </a:lnTo>
                <a:cubicBezTo>
                  <a:pt x="580666" y="1485929"/>
                  <a:pt x="580824" y="1486011"/>
                  <a:pt x="582727" y="1487035"/>
                </a:cubicBezTo>
                <a:lnTo>
                  <a:pt x="597245" y="1494844"/>
                </a:lnTo>
                <a:lnTo>
                  <a:pt x="597245" y="1497632"/>
                </a:lnTo>
                <a:lnTo>
                  <a:pt x="597245" y="1517155"/>
                </a:lnTo>
                <a:lnTo>
                  <a:pt x="688490" y="1517155"/>
                </a:lnTo>
                <a:lnTo>
                  <a:pt x="688490" y="1519386"/>
                </a:lnTo>
                <a:lnTo>
                  <a:pt x="688490" y="1535004"/>
                </a:lnTo>
                <a:lnTo>
                  <a:pt x="692636" y="1535004"/>
                </a:lnTo>
                <a:lnTo>
                  <a:pt x="721669" y="1535004"/>
                </a:lnTo>
                <a:lnTo>
                  <a:pt x="721669" y="1472532"/>
                </a:lnTo>
                <a:lnTo>
                  <a:pt x="812914" y="1472532"/>
                </a:lnTo>
                <a:lnTo>
                  <a:pt x="812914" y="1469744"/>
                </a:lnTo>
                <a:lnTo>
                  <a:pt x="812914" y="1450221"/>
                </a:lnTo>
                <a:lnTo>
                  <a:pt x="814989" y="1450221"/>
                </a:lnTo>
                <a:lnTo>
                  <a:pt x="829505" y="1450221"/>
                </a:lnTo>
                <a:lnTo>
                  <a:pt x="829505" y="1446318"/>
                </a:lnTo>
                <a:lnTo>
                  <a:pt x="829505" y="1418986"/>
                </a:lnTo>
                <a:lnTo>
                  <a:pt x="831060" y="1418986"/>
                </a:lnTo>
                <a:lnTo>
                  <a:pt x="841947" y="1418986"/>
                </a:lnTo>
                <a:lnTo>
                  <a:pt x="841947" y="1416755"/>
                </a:lnTo>
                <a:lnTo>
                  <a:pt x="841947" y="1401136"/>
                </a:lnTo>
                <a:lnTo>
                  <a:pt x="846095" y="1401136"/>
                </a:lnTo>
                <a:lnTo>
                  <a:pt x="875128" y="1401136"/>
                </a:lnTo>
                <a:lnTo>
                  <a:pt x="875128" y="1403367"/>
                </a:lnTo>
                <a:lnTo>
                  <a:pt x="875128" y="1418986"/>
                </a:lnTo>
                <a:lnTo>
                  <a:pt x="920750" y="1418986"/>
                </a:lnTo>
                <a:lnTo>
                  <a:pt x="920750" y="1415081"/>
                </a:lnTo>
                <a:lnTo>
                  <a:pt x="920750" y="1387750"/>
                </a:lnTo>
                <a:lnTo>
                  <a:pt x="924380" y="1387750"/>
                </a:lnTo>
                <a:lnTo>
                  <a:pt x="949783" y="1387750"/>
                </a:lnTo>
                <a:lnTo>
                  <a:pt x="949783" y="1436835"/>
                </a:lnTo>
                <a:lnTo>
                  <a:pt x="951858" y="1436835"/>
                </a:lnTo>
                <a:lnTo>
                  <a:pt x="966373" y="1436835"/>
                </a:lnTo>
                <a:lnTo>
                  <a:pt x="966373" y="1434604"/>
                </a:lnTo>
                <a:lnTo>
                  <a:pt x="966373" y="1418986"/>
                </a:lnTo>
                <a:lnTo>
                  <a:pt x="970001" y="1418986"/>
                </a:lnTo>
                <a:lnTo>
                  <a:pt x="995406" y="1418986"/>
                </a:lnTo>
                <a:lnTo>
                  <a:pt x="995406" y="1472532"/>
                </a:lnTo>
                <a:lnTo>
                  <a:pt x="999554" y="1472532"/>
                </a:lnTo>
                <a:lnTo>
                  <a:pt x="1028585" y="1472532"/>
                </a:lnTo>
                <a:lnTo>
                  <a:pt x="1028585" y="1475878"/>
                </a:lnTo>
                <a:lnTo>
                  <a:pt x="1028585" y="1499306"/>
                </a:lnTo>
                <a:lnTo>
                  <a:pt x="1030140" y="1499306"/>
                </a:lnTo>
                <a:lnTo>
                  <a:pt x="1041030" y="1499306"/>
                </a:lnTo>
                <a:lnTo>
                  <a:pt x="1041030" y="1497632"/>
                </a:lnTo>
                <a:lnTo>
                  <a:pt x="1041030" y="1485918"/>
                </a:lnTo>
                <a:lnTo>
                  <a:pt x="1103242" y="1485918"/>
                </a:lnTo>
                <a:lnTo>
                  <a:pt x="1103242" y="1535004"/>
                </a:lnTo>
                <a:lnTo>
                  <a:pt x="1105315" y="1535004"/>
                </a:lnTo>
                <a:lnTo>
                  <a:pt x="1119832" y="1535004"/>
                </a:lnTo>
                <a:lnTo>
                  <a:pt x="1119832" y="1537235"/>
                </a:lnTo>
                <a:lnTo>
                  <a:pt x="1119832" y="1552852"/>
                </a:lnTo>
                <a:lnTo>
                  <a:pt x="1121387" y="1552852"/>
                </a:lnTo>
                <a:lnTo>
                  <a:pt x="1132275" y="1552852"/>
                </a:lnTo>
                <a:lnTo>
                  <a:pt x="1132275" y="1548390"/>
                </a:lnTo>
                <a:lnTo>
                  <a:pt x="1132275" y="1517155"/>
                </a:lnTo>
                <a:lnTo>
                  <a:pt x="1134348" y="1517155"/>
                </a:lnTo>
                <a:lnTo>
                  <a:pt x="1148865" y="1517155"/>
                </a:lnTo>
                <a:lnTo>
                  <a:pt x="1148865" y="1519386"/>
                </a:lnTo>
                <a:lnTo>
                  <a:pt x="1148865" y="1535004"/>
                </a:lnTo>
                <a:lnTo>
                  <a:pt x="1159752" y="1530890"/>
                </a:lnTo>
                <a:cubicBezTo>
                  <a:pt x="1161308" y="1530122"/>
                  <a:pt x="1161308" y="1529705"/>
                  <a:pt x="1161308" y="1528867"/>
                </a:cubicBezTo>
                <a:lnTo>
                  <a:pt x="1161308" y="1517155"/>
                </a:lnTo>
                <a:lnTo>
                  <a:pt x="1240110" y="1517155"/>
                </a:lnTo>
                <a:lnTo>
                  <a:pt x="1240110" y="1566238"/>
                </a:lnTo>
                <a:lnTo>
                  <a:pt x="1244256" y="1566238"/>
                </a:lnTo>
                <a:lnTo>
                  <a:pt x="1273289" y="1566238"/>
                </a:lnTo>
                <a:lnTo>
                  <a:pt x="1273289" y="1568470"/>
                </a:lnTo>
                <a:lnTo>
                  <a:pt x="1273289" y="1584087"/>
                </a:lnTo>
                <a:lnTo>
                  <a:pt x="1276920" y="1584087"/>
                </a:lnTo>
                <a:lnTo>
                  <a:pt x="1302322" y="1584087"/>
                </a:lnTo>
                <a:lnTo>
                  <a:pt x="1302322" y="1535004"/>
                </a:lnTo>
                <a:lnTo>
                  <a:pt x="1304395" y="1535004"/>
                </a:lnTo>
                <a:lnTo>
                  <a:pt x="1318913" y="1535004"/>
                </a:lnTo>
                <a:lnTo>
                  <a:pt x="1318913" y="1468070"/>
                </a:lnTo>
                <a:lnTo>
                  <a:pt x="1320986" y="1468070"/>
                </a:lnTo>
                <a:lnTo>
                  <a:pt x="1335504" y="1468070"/>
                </a:lnTo>
                <a:lnTo>
                  <a:pt x="1335504" y="1464166"/>
                </a:lnTo>
                <a:lnTo>
                  <a:pt x="1335504" y="1436835"/>
                </a:lnTo>
                <a:cubicBezTo>
                  <a:pt x="1331355" y="1436835"/>
                  <a:pt x="1331355" y="1436835"/>
                  <a:pt x="1332911" y="1433487"/>
                </a:cubicBezTo>
                <a:lnTo>
                  <a:pt x="1343798" y="1410061"/>
                </a:lnTo>
                <a:cubicBezTo>
                  <a:pt x="1343808" y="1410096"/>
                  <a:pt x="1344207" y="1411487"/>
                  <a:pt x="1360388" y="1468070"/>
                </a:cubicBezTo>
                <a:lnTo>
                  <a:pt x="1361944" y="1468070"/>
                </a:lnTo>
                <a:lnTo>
                  <a:pt x="1372831" y="1468070"/>
                </a:lnTo>
                <a:lnTo>
                  <a:pt x="1372831" y="1249421"/>
                </a:lnTo>
                <a:lnTo>
                  <a:pt x="1375941" y="1249421"/>
                </a:lnTo>
                <a:lnTo>
                  <a:pt x="1397716" y="1249421"/>
                </a:lnTo>
                <a:lnTo>
                  <a:pt x="1397716" y="1151253"/>
                </a:lnTo>
                <a:lnTo>
                  <a:pt x="1451634" y="1151253"/>
                </a:lnTo>
                <a:lnTo>
                  <a:pt x="1451634" y="1106630"/>
                </a:lnTo>
                <a:lnTo>
                  <a:pt x="1522142" y="1106630"/>
                </a:lnTo>
                <a:lnTo>
                  <a:pt x="1522142" y="1111650"/>
                </a:lnTo>
                <a:lnTo>
                  <a:pt x="1522142" y="1146790"/>
                </a:lnTo>
                <a:lnTo>
                  <a:pt x="1526808" y="1146790"/>
                </a:lnTo>
                <a:lnTo>
                  <a:pt x="1559469" y="1146790"/>
                </a:lnTo>
                <a:lnTo>
                  <a:pt x="1559469" y="1244959"/>
                </a:lnTo>
                <a:lnTo>
                  <a:pt x="1561542" y="1244959"/>
                </a:lnTo>
                <a:lnTo>
                  <a:pt x="1576060" y="1244959"/>
                </a:lnTo>
                <a:lnTo>
                  <a:pt x="1605093" y="1253884"/>
                </a:lnTo>
                <a:lnTo>
                  <a:pt x="1605093" y="1334204"/>
                </a:lnTo>
                <a:lnTo>
                  <a:pt x="1607166" y="1334204"/>
                </a:lnTo>
                <a:lnTo>
                  <a:pt x="1621681" y="1334204"/>
                </a:lnTo>
                <a:lnTo>
                  <a:pt x="1621681" y="1337550"/>
                </a:lnTo>
                <a:lnTo>
                  <a:pt x="1621681" y="1360976"/>
                </a:lnTo>
                <a:lnTo>
                  <a:pt x="1625829" y="1360976"/>
                </a:lnTo>
                <a:lnTo>
                  <a:pt x="1654862" y="1360976"/>
                </a:lnTo>
                <a:lnTo>
                  <a:pt x="1667305" y="1374364"/>
                </a:lnTo>
                <a:lnTo>
                  <a:pt x="1667305" y="1418986"/>
                </a:lnTo>
                <a:lnTo>
                  <a:pt x="1671971" y="1418986"/>
                </a:lnTo>
                <a:lnTo>
                  <a:pt x="1704632" y="1418986"/>
                </a:lnTo>
                <a:lnTo>
                  <a:pt x="1704632" y="1421216"/>
                </a:lnTo>
                <a:lnTo>
                  <a:pt x="1704632" y="1436835"/>
                </a:lnTo>
                <a:lnTo>
                  <a:pt x="1707225" y="1436835"/>
                </a:lnTo>
                <a:lnTo>
                  <a:pt x="1725371" y="1436835"/>
                </a:lnTo>
                <a:lnTo>
                  <a:pt x="1725371" y="1441296"/>
                </a:lnTo>
                <a:lnTo>
                  <a:pt x="1725371" y="1472532"/>
                </a:lnTo>
                <a:cubicBezTo>
                  <a:pt x="1733665" y="1472532"/>
                  <a:pt x="1733665" y="1472532"/>
                  <a:pt x="1733665" y="1468627"/>
                </a:cubicBezTo>
                <a:lnTo>
                  <a:pt x="1733665" y="1441296"/>
                </a:lnTo>
                <a:lnTo>
                  <a:pt x="1735738" y="1441296"/>
                </a:lnTo>
                <a:lnTo>
                  <a:pt x="1750256" y="1441296"/>
                </a:lnTo>
                <a:lnTo>
                  <a:pt x="1750256" y="1444644"/>
                </a:lnTo>
                <a:lnTo>
                  <a:pt x="1750256" y="1468070"/>
                </a:lnTo>
                <a:lnTo>
                  <a:pt x="1751811" y="1468070"/>
                </a:lnTo>
                <a:lnTo>
                  <a:pt x="1762698" y="1468070"/>
                </a:lnTo>
                <a:cubicBezTo>
                  <a:pt x="1762698" y="1459146"/>
                  <a:pt x="1762698" y="1459146"/>
                  <a:pt x="1862237" y="1459146"/>
                </a:cubicBezTo>
                <a:lnTo>
                  <a:pt x="1862237" y="1461935"/>
                </a:lnTo>
                <a:lnTo>
                  <a:pt x="1862237" y="1481456"/>
                </a:lnTo>
                <a:lnTo>
                  <a:pt x="1863793" y="1481456"/>
                </a:lnTo>
                <a:lnTo>
                  <a:pt x="1874682" y="1481456"/>
                </a:lnTo>
                <a:lnTo>
                  <a:pt x="1874682" y="1485918"/>
                </a:lnTo>
                <a:lnTo>
                  <a:pt x="1874682" y="1517155"/>
                </a:lnTo>
                <a:cubicBezTo>
                  <a:pt x="1874698" y="1517147"/>
                  <a:pt x="1874936" y="1516986"/>
                  <a:pt x="1878828" y="1514366"/>
                </a:cubicBezTo>
                <a:lnTo>
                  <a:pt x="1907861" y="1494844"/>
                </a:lnTo>
                <a:cubicBezTo>
                  <a:pt x="1907865" y="1494805"/>
                  <a:pt x="1908133" y="1492998"/>
                  <a:pt x="1920303" y="1410061"/>
                </a:cubicBezTo>
                <a:cubicBezTo>
                  <a:pt x="1920322" y="1410057"/>
                  <a:pt x="1920463" y="1410003"/>
                  <a:pt x="1921859" y="1409504"/>
                </a:cubicBezTo>
                <a:lnTo>
                  <a:pt x="1932746" y="1405598"/>
                </a:lnTo>
                <a:cubicBezTo>
                  <a:pt x="1932746" y="1405565"/>
                  <a:pt x="1932813" y="1403375"/>
                  <a:pt x="1936894" y="1262807"/>
                </a:cubicBezTo>
                <a:cubicBezTo>
                  <a:pt x="1936894" y="1262844"/>
                  <a:pt x="1936962" y="1265096"/>
                  <a:pt x="1941042" y="1405598"/>
                </a:cubicBezTo>
                <a:cubicBezTo>
                  <a:pt x="1941061" y="1405605"/>
                  <a:pt x="1941206" y="1405656"/>
                  <a:pt x="1942597" y="1406156"/>
                </a:cubicBezTo>
                <a:lnTo>
                  <a:pt x="1953485" y="1410061"/>
                </a:lnTo>
                <a:lnTo>
                  <a:pt x="1953485" y="1231573"/>
                </a:lnTo>
                <a:cubicBezTo>
                  <a:pt x="1961779" y="1231573"/>
                  <a:pt x="1961779" y="1231573"/>
                  <a:pt x="1961779" y="1164639"/>
                </a:cubicBezTo>
                <a:lnTo>
                  <a:pt x="2040581" y="1164639"/>
                </a:lnTo>
                <a:lnTo>
                  <a:pt x="2040581" y="1231573"/>
                </a:lnTo>
                <a:lnTo>
                  <a:pt x="2042137" y="1231573"/>
                </a:lnTo>
                <a:lnTo>
                  <a:pt x="2053024" y="1231573"/>
                </a:lnTo>
                <a:lnTo>
                  <a:pt x="2053024" y="1062007"/>
                </a:lnTo>
                <a:lnTo>
                  <a:pt x="2056654" y="1062007"/>
                </a:lnTo>
                <a:lnTo>
                  <a:pt x="2082057" y="1062007"/>
                </a:lnTo>
                <a:lnTo>
                  <a:pt x="2082057" y="1058104"/>
                </a:lnTo>
                <a:lnTo>
                  <a:pt x="2082057" y="1030773"/>
                </a:lnTo>
                <a:lnTo>
                  <a:pt x="2127680" y="1030773"/>
                </a:lnTo>
                <a:lnTo>
                  <a:pt x="2127680" y="1028541"/>
                </a:lnTo>
                <a:lnTo>
                  <a:pt x="2127680" y="1012924"/>
                </a:lnTo>
                <a:lnTo>
                  <a:pt x="2131309" y="1012924"/>
                </a:lnTo>
                <a:lnTo>
                  <a:pt x="2156713" y="1012924"/>
                </a:lnTo>
                <a:lnTo>
                  <a:pt x="2156713" y="1015155"/>
                </a:lnTo>
                <a:lnTo>
                  <a:pt x="2156713" y="1030773"/>
                </a:lnTo>
                <a:lnTo>
                  <a:pt x="2158269" y="1030773"/>
                </a:lnTo>
                <a:lnTo>
                  <a:pt x="2169156" y="1030773"/>
                </a:lnTo>
                <a:lnTo>
                  <a:pt x="2189893" y="1021847"/>
                </a:lnTo>
                <a:lnTo>
                  <a:pt x="2198187" y="1028541"/>
                </a:lnTo>
                <a:lnTo>
                  <a:pt x="2198187" y="1012924"/>
                </a:lnTo>
                <a:lnTo>
                  <a:pt x="2202853" y="1012924"/>
                </a:lnTo>
                <a:lnTo>
                  <a:pt x="2235516" y="1012924"/>
                </a:lnTo>
                <a:lnTo>
                  <a:pt x="2235516" y="1015155"/>
                </a:lnTo>
                <a:lnTo>
                  <a:pt x="2235516" y="1030773"/>
                </a:lnTo>
                <a:lnTo>
                  <a:pt x="2297728" y="1030773"/>
                </a:lnTo>
                <a:lnTo>
                  <a:pt x="2297728" y="1034119"/>
                </a:lnTo>
                <a:lnTo>
                  <a:pt x="2297728" y="1057547"/>
                </a:lnTo>
                <a:lnTo>
                  <a:pt x="2351646" y="1057547"/>
                </a:lnTo>
                <a:lnTo>
                  <a:pt x="2351646" y="1120016"/>
                </a:lnTo>
                <a:lnTo>
                  <a:pt x="2353201" y="1120016"/>
                </a:lnTo>
                <a:lnTo>
                  <a:pt x="2364089" y="1120016"/>
                </a:lnTo>
                <a:lnTo>
                  <a:pt x="2364089" y="1122247"/>
                </a:lnTo>
                <a:lnTo>
                  <a:pt x="2364089" y="1137867"/>
                </a:lnTo>
                <a:cubicBezTo>
                  <a:pt x="2372385" y="1137867"/>
                  <a:pt x="2372385" y="1137867"/>
                  <a:pt x="2372385" y="1200336"/>
                </a:cubicBezTo>
                <a:lnTo>
                  <a:pt x="2373940" y="1200336"/>
                </a:lnTo>
                <a:lnTo>
                  <a:pt x="2384827" y="1200336"/>
                </a:lnTo>
                <a:lnTo>
                  <a:pt x="2384827" y="1202010"/>
                </a:lnTo>
                <a:lnTo>
                  <a:pt x="2384827" y="1213724"/>
                </a:lnTo>
                <a:lnTo>
                  <a:pt x="2386900" y="1213724"/>
                </a:lnTo>
                <a:lnTo>
                  <a:pt x="2401416" y="1213724"/>
                </a:lnTo>
                <a:lnTo>
                  <a:pt x="2401416" y="1276195"/>
                </a:lnTo>
                <a:lnTo>
                  <a:pt x="2405564" y="1276195"/>
                </a:lnTo>
                <a:lnTo>
                  <a:pt x="2434597" y="1276195"/>
                </a:lnTo>
                <a:lnTo>
                  <a:pt x="2434597" y="1325279"/>
                </a:lnTo>
                <a:cubicBezTo>
                  <a:pt x="2438745" y="1325279"/>
                  <a:pt x="2438745" y="1325279"/>
                  <a:pt x="2438745" y="1328624"/>
                </a:cubicBezTo>
                <a:lnTo>
                  <a:pt x="2438745" y="1352053"/>
                </a:lnTo>
                <a:lnTo>
                  <a:pt x="2440300" y="1352053"/>
                </a:lnTo>
                <a:lnTo>
                  <a:pt x="2451187" y="1352053"/>
                </a:lnTo>
                <a:lnTo>
                  <a:pt x="2451187" y="1401136"/>
                </a:lnTo>
                <a:lnTo>
                  <a:pt x="2453778" y="1401136"/>
                </a:lnTo>
                <a:lnTo>
                  <a:pt x="2471924" y="1401136"/>
                </a:lnTo>
                <a:cubicBezTo>
                  <a:pt x="2476072" y="1405598"/>
                  <a:pt x="2476072" y="1405598"/>
                  <a:pt x="2476072" y="1409504"/>
                </a:cubicBezTo>
                <a:lnTo>
                  <a:pt x="2476072" y="1436835"/>
                </a:lnTo>
                <a:cubicBezTo>
                  <a:pt x="2476082" y="1436821"/>
                  <a:pt x="2476260" y="1436600"/>
                  <a:pt x="2479183" y="1432930"/>
                </a:cubicBezTo>
                <a:lnTo>
                  <a:pt x="2500957" y="1405598"/>
                </a:lnTo>
                <a:lnTo>
                  <a:pt x="2559023" y="1405598"/>
                </a:lnTo>
                <a:lnTo>
                  <a:pt x="2559023" y="1584087"/>
                </a:lnTo>
                <a:lnTo>
                  <a:pt x="2560578" y="1584087"/>
                </a:lnTo>
                <a:lnTo>
                  <a:pt x="2571465" y="1584087"/>
                </a:lnTo>
                <a:cubicBezTo>
                  <a:pt x="2571474" y="1584070"/>
                  <a:pt x="2571594" y="1583864"/>
                  <a:pt x="2573021" y="1581298"/>
                </a:cubicBezTo>
                <a:lnTo>
                  <a:pt x="2583908" y="1561776"/>
                </a:lnTo>
                <a:lnTo>
                  <a:pt x="2583908" y="1565681"/>
                </a:lnTo>
                <a:lnTo>
                  <a:pt x="2583908" y="1593012"/>
                </a:lnTo>
                <a:cubicBezTo>
                  <a:pt x="2592202" y="1593012"/>
                  <a:pt x="2592202" y="1593012"/>
                  <a:pt x="2592202" y="1499306"/>
                </a:cubicBezTo>
                <a:lnTo>
                  <a:pt x="2593757" y="1499306"/>
                </a:lnTo>
                <a:lnTo>
                  <a:pt x="2604645" y="1499306"/>
                </a:lnTo>
                <a:lnTo>
                  <a:pt x="2604645" y="1365438"/>
                </a:lnTo>
                <a:lnTo>
                  <a:pt x="2606720" y="1365438"/>
                </a:lnTo>
                <a:lnTo>
                  <a:pt x="2621235" y="1365438"/>
                </a:lnTo>
                <a:cubicBezTo>
                  <a:pt x="2621247" y="1365395"/>
                  <a:pt x="2621788" y="1363455"/>
                  <a:pt x="2646120" y="1276195"/>
                </a:cubicBezTo>
                <a:lnTo>
                  <a:pt x="2648713" y="1276195"/>
                </a:lnTo>
                <a:lnTo>
                  <a:pt x="2666859" y="1276195"/>
                </a:lnTo>
                <a:cubicBezTo>
                  <a:pt x="2666869" y="1276243"/>
                  <a:pt x="2667332" y="1278237"/>
                  <a:pt x="2687596" y="1365438"/>
                </a:cubicBezTo>
                <a:lnTo>
                  <a:pt x="2689669" y="1365438"/>
                </a:lnTo>
                <a:lnTo>
                  <a:pt x="2704186" y="1365438"/>
                </a:lnTo>
                <a:lnTo>
                  <a:pt x="2704186" y="1445758"/>
                </a:lnTo>
                <a:lnTo>
                  <a:pt x="2707814" y="1445758"/>
                </a:lnTo>
                <a:lnTo>
                  <a:pt x="2733219" y="1445758"/>
                </a:lnTo>
                <a:lnTo>
                  <a:pt x="2733219" y="1450221"/>
                </a:lnTo>
                <a:lnTo>
                  <a:pt x="2733219" y="1481456"/>
                </a:lnTo>
                <a:cubicBezTo>
                  <a:pt x="2741513" y="1481456"/>
                  <a:pt x="2741513" y="1481456"/>
                  <a:pt x="2741513" y="1476995"/>
                </a:cubicBezTo>
                <a:lnTo>
                  <a:pt x="2741513" y="1445758"/>
                </a:lnTo>
                <a:lnTo>
                  <a:pt x="2744624" y="1445758"/>
                </a:lnTo>
                <a:lnTo>
                  <a:pt x="2766398" y="1445758"/>
                </a:lnTo>
                <a:lnTo>
                  <a:pt x="2766398" y="1449104"/>
                </a:lnTo>
                <a:lnTo>
                  <a:pt x="2766398" y="1472532"/>
                </a:lnTo>
                <a:lnTo>
                  <a:pt x="2828612" y="1472532"/>
                </a:lnTo>
                <a:lnTo>
                  <a:pt x="2828612" y="1396675"/>
                </a:lnTo>
                <a:lnTo>
                  <a:pt x="2831203" y="1396675"/>
                </a:lnTo>
                <a:lnTo>
                  <a:pt x="2849349" y="1396675"/>
                </a:lnTo>
                <a:lnTo>
                  <a:pt x="2849349" y="1441296"/>
                </a:lnTo>
                <a:cubicBezTo>
                  <a:pt x="2853497" y="1441296"/>
                  <a:pt x="2853497" y="1441296"/>
                  <a:pt x="2853497" y="1374364"/>
                </a:cubicBezTo>
                <a:lnTo>
                  <a:pt x="2899119" y="1374364"/>
                </a:lnTo>
                <a:lnTo>
                  <a:pt x="2899119" y="1371016"/>
                </a:lnTo>
                <a:lnTo>
                  <a:pt x="2899119" y="1347590"/>
                </a:lnTo>
                <a:lnTo>
                  <a:pt x="2900674" y="1347590"/>
                </a:lnTo>
                <a:lnTo>
                  <a:pt x="2911561" y="1347590"/>
                </a:lnTo>
                <a:lnTo>
                  <a:pt x="2911561" y="1343687"/>
                </a:lnTo>
                <a:lnTo>
                  <a:pt x="2911561" y="1316355"/>
                </a:lnTo>
                <a:lnTo>
                  <a:pt x="2919857" y="1329741"/>
                </a:lnTo>
                <a:lnTo>
                  <a:pt x="2924523" y="1329741"/>
                </a:lnTo>
                <a:lnTo>
                  <a:pt x="2957185" y="1329741"/>
                </a:lnTo>
                <a:lnTo>
                  <a:pt x="2957185" y="1328067"/>
                </a:lnTo>
                <a:lnTo>
                  <a:pt x="2957185" y="1316355"/>
                </a:lnTo>
                <a:lnTo>
                  <a:pt x="2958740" y="1316355"/>
                </a:lnTo>
                <a:lnTo>
                  <a:pt x="2969627" y="1316355"/>
                </a:lnTo>
                <a:lnTo>
                  <a:pt x="2969627" y="1319144"/>
                </a:lnTo>
                <a:lnTo>
                  <a:pt x="2969627" y="1338667"/>
                </a:lnTo>
                <a:lnTo>
                  <a:pt x="3048430" y="1338667"/>
                </a:lnTo>
                <a:lnTo>
                  <a:pt x="3048430" y="1624247"/>
                </a:lnTo>
                <a:lnTo>
                  <a:pt x="3051540" y="1624247"/>
                </a:lnTo>
                <a:lnTo>
                  <a:pt x="3073315" y="1624247"/>
                </a:lnTo>
                <a:lnTo>
                  <a:pt x="3073315" y="1597475"/>
                </a:lnTo>
                <a:lnTo>
                  <a:pt x="3081611" y="1597475"/>
                </a:lnTo>
                <a:lnTo>
                  <a:pt x="3081611" y="1624247"/>
                </a:lnTo>
                <a:lnTo>
                  <a:pt x="3143823" y="1624247"/>
                </a:lnTo>
                <a:lnTo>
                  <a:pt x="3143823" y="1561776"/>
                </a:lnTo>
                <a:lnTo>
                  <a:pt x="3168708" y="1561776"/>
                </a:lnTo>
                <a:lnTo>
                  <a:pt x="3193593" y="1557315"/>
                </a:lnTo>
                <a:cubicBezTo>
                  <a:pt x="3197741" y="1557315"/>
                  <a:pt x="3197741" y="1561776"/>
                  <a:pt x="3201889" y="1561776"/>
                </a:cubicBezTo>
                <a:lnTo>
                  <a:pt x="3222625" y="1561776"/>
                </a:lnTo>
                <a:lnTo>
                  <a:pt x="3222625" y="1624247"/>
                </a:lnTo>
                <a:lnTo>
                  <a:pt x="3239216" y="1624247"/>
                </a:lnTo>
                <a:lnTo>
                  <a:pt x="3239216" y="1659946"/>
                </a:lnTo>
                <a:lnTo>
                  <a:pt x="3258322" y="1661814"/>
                </a:lnTo>
                <a:lnTo>
                  <a:pt x="3284840" y="1661814"/>
                </a:lnTo>
                <a:lnTo>
                  <a:pt x="3284840" y="1628710"/>
                </a:lnTo>
                <a:lnTo>
                  <a:pt x="3423908" y="1628710"/>
                </a:lnTo>
                <a:lnTo>
                  <a:pt x="3423908" y="1452735"/>
                </a:lnTo>
                <a:lnTo>
                  <a:pt x="3571269" y="1452735"/>
                </a:lnTo>
                <a:lnTo>
                  <a:pt x="3571269" y="1615324"/>
                </a:lnTo>
                <a:lnTo>
                  <a:pt x="3575165" y="1615324"/>
                </a:lnTo>
                <a:lnTo>
                  <a:pt x="3577707" y="1661814"/>
                </a:lnTo>
                <a:lnTo>
                  <a:pt x="3597509" y="1661814"/>
                </a:lnTo>
                <a:cubicBezTo>
                  <a:pt x="3598605" y="1646924"/>
                  <a:pt x="3600050" y="1631125"/>
                  <a:pt x="3600050" y="1615324"/>
                </a:cubicBezTo>
                <a:lnTo>
                  <a:pt x="3612493" y="1615324"/>
                </a:lnTo>
                <a:lnTo>
                  <a:pt x="3615034" y="1661814"/>
                </a:lnTo>
                <a:lnTo>
                  <a:pt x="3718630" y="1661814"/>
                </a:lnTo>
                <a:lnTo>
                  <a:pt x="3718630" y="1325301"/>
                </a:lnTo>
                <a:lnTo>
                  <a:pt x="4122450" y="1325301"/>
                </a:lnTo>
                <a:lnTo>
                  <a:pt x="4122450" y="1661814"/>
                </a:lnTo>
                <a:lnTo>
                  <a:pt x="4160712" y="1661814"/>
                </a:lnTo>
                <a:lnTo>
                  <a:pt x="4160712" y="1491124"/>
                </a:lnTo>
                <a:lnTo>
                  <a:pt x="4355371" y="1491124"/>
                </a:lnTo>
                <a:cubicBezTo>
                  <a:pt x="4405707" y="1468689"/>
                  <a:pt x="4422721" y="1378950"/>
                  <a:pt x="4462735" y="1356515"/>
                </a:cubicBezTo>
                <a:lnTo>
                  <a:pt x="4595456" y="1356515"/>
                </a:lnTo>
                <a:lnTo>
                  <a:pt x="4595456" y="1512692"/>
                </a:lnTo>
                <a:lnTo>
                  <a:pt x="4612046" y="1512692"/>
                </a:lnTo>
                <a:cubicBezTo>
                  <a:pt x="4612046" y="1508230"/>
                  <a:pt x="4616195" y="1503767"/>
                  <a:pt x="4616195" y="1499306"/>
                </a:cubicBezTo>
                <a:lnTo>
                  <a:pt x="4628637" y="1499306"/>
                </a:lnTo>
                <a:cubicBezTo>
                  <a:pt x="4628637" y="1503767"/>
                  <a:pt x="4628637" y="1508230"/>
                  <a:pt x="4632785" y="1517155"/>
                </a:cubicBezTo>
                <a:lnTo>
                  <a:pt x="4657670" y="1517155"/>
                </a:lnTo>
                <a:lnTo>
                  <a:pt x="4657670" y="1503767"/>
                </a:lnTo>
                <a:lnTo>
                  <a:pt x="4703291" y="1503767"/>
                </a:lnTo>
                <a:lnTo>
                  <a:pt x="4703291" y="1517155"/>
                </a:lnTo>
                <a:lnTo>
                  <a:pt x="4744767" y="1517155"/>
                </a:lnTo>
                <a:lnTo>
                  <a:pt x="4744767" y="1610861"/>
                </a:lnTo>
                <a:lnTo>
                  <a:pt x="4773800" y="1610861"/>
                </a:lnTo>
                <a:lnTo>
                  <a:pt x="4773800" y="1584087"/>
                </a:lnTo>
                <a:lnTo>
                  <a:pt x="4806981" y="1584087"/>
                </a:lnTo>
                <a:lnTo>
                  <a:pt x="4806981" y="1213724"/>
                </a:lnTo>
                <a:lnTo>
                  <a:pt x="4819424" y="1200336"/>
                </a:lnTo>
                <a:lnTo>
                  <a:pt x="4968734" y="1200336"/>
                </a:lnTo>
                <a:lnTo>
                  <a:pt x="4968734" y="1218187"/>
                </a:lnTo>
                <a:lnTo>
                  <a:pt x="4989471" y="1218187"/>
                </a:lnTo>
                <a:lnTo>
                  <a:pt x="4989471" y="1454684"/>
                </a:lnTo>
                <a:lnTo>
                  <a:pt x="5035095" y="1454684"/>
                </a:lnTo>
                <a:lnTo>
                  <a:pt x="5035095" y="1316355"/>
                </a:lnTo>
                <a:lnTo>
                  <a:pt x="5089012" y="1316355"/>
                </a:lnTo>
                <a:cubicBezTo>
                  <a:pt x="5093158" y="1316355"/>
                  <a:pt x="5093158" y="1311893"/>
                  <a:pt x="5097307" y="1307430"/>
                </a:cubicBezTo>
                <a:lnTo>
                  <a:pt x="5113897" y="1307430"/>
                </a:lnTo>
                <a:cubicBezTo>
                  <a:pt x="5118043" y="1311893"/>
                  <a:pt x="5118043" y="1316355"/>
                  <a:pt x="5122191" y="1316355"/>
                </a:cubicBezTo>
                <a:lnTo>
                  <a:pt x="5167815" y="1316355"/>
                </a:lnTo>
                <a:lnTo>
                  <a:pt x="5167815" y="1075395"/>
                </a:lnTo>
                <a:cubicBezTo>
                  <a:pt x="5167844" y="1075389"/>
                  <a:pt x="5169618" y="1075051"/>
                  <a:pt x="5283945" y="1053084"/>
                </a:cubicBezTo>
                <a:lnTo>
                  <a:pt x="5283945" y="1055315"/>
                </a:lnTo>
                <a:lnTo>
                  <a:pt x="5283945" y="1070933"/>
                </a:lnTo>
                <a:lnTo>
                  <a:pt x="5337863" y="1070933"/>
                </a:lnTo>
                <a:lnTo>
                  <a:pt x="5337863" y="1597475"/>
                </a:lnTo>
                <a:lnTo>
                  <a:pt x="5383486" y="1597475"/>
                </a:lnTo>
                <a:lnTo>
                  <a:pt x="5383486" y="1588550"/>
                </a:lnTo>
                <a:lnTo>
                  <a:pt x="5408371" y="1588550"/>
                </a:lnTo>
                <a:lnTo>
                  <a:pt x="5408371" y="1597475"/>
                </a:lnTo>
                <a:lnTo>
                  <a:pt x="5458141" y="1597475"/>
                </a:lnTo>
                <a:lnTo>
                  <a:pt x="5458141" y="1570701"/>
                </a:lnTo>
                <a:lnTo>
                  <a:pt x="5516207" y="1570701"/>
                </a:lnTo>
                <a:cubicBezTo>
                  <a:pt x="5524502" y="1561776"/>
                  <a:pt x="5532797" y="1561776"/>
                  <a:pt x="5541092" y="1561776"/>
                </a:cubicBezTo>
                <a:cubicBezTo>
                  <a:pt x="5553535" y="1570701"/>
                  <a:pt x="5570125" y="1570701"/>
                  <a:pt x="5582567" y="1570701"/>
                </a:cubicBezTo>
                <a:lnTo>
                  <a:pt x="5582567" y="1535004"/>
                </a:lnTo>
                <a:lnTo>
                  <a:pt x="5599158" y="1535004"/>
                </a:lnTo>
                <a:lnTo>
                  <a:pt x="5599158" y="1508230"/>
                </a:lnTo>
                <a:lnTo>
                  <a:pt x="5715288" y="1508230"/>
                </a:lnTo>
                <a:lnTo>
                  <a:pt x="5715288" y="1445758"/>
                </a:lnTo>
                <a:lnTo>
                  <a:pt x="5752615" y="1445758"/>
                </a:lnTo>
                <a:lnTo>
                  <a:pt x="5752615" y="1432372"/>
                </a:lnTo>
                <a:lnTo>
                  <a:pt x="5777500" y="1432372"/>
                </a:lnTo>
                <a:lnTo>
                  <a:pt x="5777500" y="1445758"/>
                </a:lnTo>
                <a:lnTo>
                  <a:pt x="5810681" y="1445758"/>
                </a:lnTo>
                <a:lnTo>
                  <a:pt x="5810681" y="1548390"/>
                </a:lnTo>
                <a:lnTo>
                  <a:pt x="5877041" y="1548390"/>
                </a:lnTo>
                <a:lnTo>
                  <a:pt x="5877041" y="1494844"/>
                </a:lnTo>
                <a:lnTo>
                  <a:pt x="5955844" y="1494844"/>
                </a:lnTo>
                <a:lnTo>
                  <a:pt x="5955844" y="1432372"/>
                </a:lnTo>
                <a:lnTo>
                  <a:pt x="6055386" y="1432372"/>
                </a:lnTo>
                <a:lnTo>
                  <a:pt x="6055628" y="1478578"/>
                </a:lnTo>
                <a:lnTo>
                  <a:pt x="6074361" y="1481456"/>
                </a:lnTo>
                <a:cubicBezTo>
                  <a:pt x="6074367" y="1481477"/>
                  <a:pt x="6074445" y="1481685"/>
                  <a:pt x="6075399" y="1484247"/>
                </a:cubicBezTo>
                <a:lnTo>
                  <a:pt x="6082655" y="1503767"/>
                </a:lnTo>
                <a:cubicBezTo>
                  <a:pt x="6082684" y="1503769"/>
                  <a:pt x="6083904" y="1503873"/>
                  <a:pt x="6136573" y="1508230"/>
                </a:cubicBezTo>
                <a:lnTo>
                  <a:pt x="6136573" y="1253884"/>
                </a:lnTo>
                <a:lnTo>
                  <a:pt x="6140721" y="1253884"/>
                </a:lnTo>
                <a:lnTo>
                  <a:pt x="6169754" y="1253884"/>
                </a:lnTo>
                <a:lnTo>
                  <a:pt x="6169754" y="972765"/>
                </a:lnTo>
                <a:lnTo>
                  <a:pt x="6173383" y="972765"/>
                </a:lnTo>
                <a:lnTo>
                  <a:pt x="6198787" y="972765"/>
                </a:lnTo>
                <a:lnTo>
                  <a:pt x="6198787" y="736267"/>
                </a:lnTo>
                <a:cubicBezTo>
                  <a:pt x="6207081" y="731805"/>
                  <a:pt x="6207081" y="731805"/>
                  <a:pt x="6207081" y="678257"/>
                </a:cubicBezTo>
                <a:lnTo>
                  <a:pt x="6211230" y="678257"/>
                </a:lnTo>
                <a:lnTo>
                  <a:pt x="6240263" y="678257"/>
                </a:lnTo>
                <a:cubicBezTo>
                  <a:pt x="6240285" y="678209"/>
                  <a:pt x="6241525" y="675388"/>
                  <a:pt x="6314917" y="508694"/>
                </a:cubicBezTo>
                <a:cubicBezTo>
                  <a:pt x="6314917" y="508665"/>
                  <a:pt x="6314987" y="504638"/>
                  <a:pt x="6323213" y="0"/>
                </a:cubicBezTo>
                <a:close/>
              </a:path>
            </a:pathLst>
          </a:cu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3" name="Google Shape;333;p26"/>
          <p:cNvSpPr txBox="1"/>
          <p:nvPr/>
        </p:nvSpPr>
        <p:spPr>
          <a:xfrm>
            <a:off x="510390" y="4816227"/>
            <a:ext cx="5397753" cy="1077218"/>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200" dirty="0" err="1">
                <a:solidFill>
                  <a:schemeClr val="lt1"/>
                </a:solidFill>
                <a:latin typeface="Calibri"/>
                <a:ea typeface="Calibri"/>
                <a:cs typeface="Calibri"/>
                <a:sym typeface="Calibri"/>
              </a:rPr>
              <a:t>Sekian</a:t>
            </a:r>
            <a:r>
              <a:rPr lang="en-US" sz="3200" dirty="0">
                <a:solidFill>
                  <a:schemeClr val="lt1"/>
                </a:solidFill>
                <a:latin typeface="Calibri"/>
                <a:ea typeface="Calibri"/>
                <a:cs typeface="Calibri"/>
                <a:sym typeface="Calibri"/>
              </a:rPr>
              <a:t> </a:t>
            </a:r>
            <a:r>
              <a:rPr lang="en-US" sz="3200" dirty="0" err="1">
                <a:solidFill>
                  <a:schemeClr val="lt1"/>
                </a:solidFill>
                <a:latin typeface="Calibri"/>
                <a:ea typeface="Calibri"/>
                <a:cs typeface="Calibri"/>
                <a:sym typeface="Calibri"/>
              </a:rPr>
              <a:t>dan</a:t>
            </a:r>
            <a:r>
              <a:rPr lang="en-US" sz="3200" dirty="0">
                <a:solidFill>
                  <a:schemeClr val="lt1"/>
                </a:solidFill>
                <a:latin typeface="Calibri"/>
                <a:ea typeface="Calibri"/>
                <a:cs typeface="Calibri"/>
                <a:sym typeface="Calibri"/>
              </a:rPr>
              <a:t> </a:t>
            </a:r>
            <a:r>
              <a:rPr lang="en-US" sz="3200" dirty="0" err="1">
                <a:solidFill>
                  <a:schemeClr val="lt1"/>
                </a:solidFill>
                <a:latin typeface="Calibri"/>
                <a:ea typeface="Calibri"/>
                <a:cs typeface="Calibri"/>
                <a:sym typeface="Calibri"/>
              </a:rPr>
              <a:t>Terima</a:t>
            </a:r>
            <a:r>
              <a:rPr lang="en-US" sz="3200" dirty="0">
                <a:solidFill>
                  <a:schemeClr val="lt1"/>
                </a:solidFill>
                <a:latin typeface="Calibri"/>
                <a:ea typeface="Calibri"/>
                <a:cs typeface="Calibri"/>
                <a:sym typeface="Calibri"/>
              </a:rPr>
              <a:t> </a:t>
            </a:r>
            <a:r>
              <a:rPr lang="en-US" sz="3200" dirty="0" err="1" smtClean="0">
                <a:solidFill>
                  <a:schemeClr val="lt1"/>
                </a:solidFill>
                <a:latin typeface="Calibri"/>
                <a:ea typeface="Calibri"/>
                <a:cs typeface="Calibri"/>
                <a:sym typeface="Calibri"/>
              </a:rPr>
              <a:t>kasih</a:t>
            </a:r>
            <a:endParaRPr sz="3200" dirty="0">
              <a:solidFill>
                <a:schemeClr val="lt1"/>
              </a:solidFill>
              <a:latin typeface="Calibri"/>
              <a:ea typeface="Calibri"/>
              <a:cs typeface="Calibri"/>
              <a:sym typeface="Calibri"/>
            </a:endParaRPr>
          </a:p>
        </p:txBody>
      </p:sp>
      <p:sp>
        <p:nvSpPr>
          <p:cNvPr id="334" name="Google Shape;334;p26"/>
          <p:cNvSpPr/>
          <p:nvPr/>
        </p:nvSpPr>
        <p:spPr>
          <a:xfrm>
            <a:off x="6460192" y="4446731"/>
            <a:ext cx="45719" cy="21031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5" name="Google Shape;335;p26"/>
          <p:cNvSpPr txBox="1"/>
          <p:nvPr/>
        </p:nvSpPr>
        <p:spPr>
          <a:xfrm>
            <a:off x="6763962" y="4446731"/>
            <a:ext cx="4988327" cy="5847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a:solidFill>
                  <a:schemeClr val="lt1"/>
                </a:solidFill>
                <a:latin typeface="Calibri"/>
                <a:ea typeface="Calibri"/>
                <a:cs typeface="Calibri"/>
                <a:sym typeface="Calibri"/>
              </a:rPr>
              <a:t>IDENTITAS PERUSAHAAN</a:t>
            </a:r>
            <a:endParaRPr sz="3200">
              <a:solidFill>
                <a:schemeClr val="lt1"/>
              </a:solidFill>
              <a:latin typeface="Calibri"/>
              <a:ea typeface="Calibri"/>
              <a:cs typeface="Calibri"/>
              <a:sym typeface="Calibri"/>
            </a:endParaRPr>
          </a:p>
        </p:txBody>
      </p:sp>
      <p:sp>
        <p:nvSpPr>
          <p:cNvPr id="336" name="Google Shape;336;p26"/>
          <p:cNvSpPr/>
          <p:nvPr/>
        </p:nvSpPr>
        <p:spPr>
          <a:xfrm>
            <a:off x="6941561" y="6057962"/>
            <a:ext cx="416780" cy="320143"/>
          </a:xfrm>
          <a:custGeom>
            <a:avLst/>
            <a:gdLst/>
            <a:ahLst/>
            <a:cxnLst/>
            <a:rect l="l" t="t" r="r" b="b"/>
            <a:pathLst>
              <a:path w="3186824" h="2447912" extrusionOk="0">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37" name="Google Shape;337;p26"/>
          <p:cNvSpPr/>
          <p:nvPr/>
        </p:nvSpPr>
        <p:spPr>
          <a:xfrm>
            <a:off x="9490478" y="6003189"/>
            <a:ext cx="423735" cy="365678"/>
          </a:xfrm>
          <a:custGeom>
            <a:avLst/>
            <a:gdLst/>
            <a:ahLst/>
            <a:cxnLst/>
            <a:rect l="l" t="t" r="r" b="b"/>
            <a:pathLst>
              <a:path w="3240006" h="2796091" extrusionOk="0">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38" name="Google Shape;338;p26"/>
          <p:cNvSpPr txBox="1"/>
          <p:nvPr/>
        </p:nvSpPr>
        <p:spPr>
          <a:xfrm>
            <a:off x="7407200" y="6090708"/>
            <a:ext cx="168933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KEHARMONISAN</a:t>
            </a:r>
            <a:endParaRPr sz="1400" b="1">
              <a:solidFill>
                <a:schemeClr val="lt1"/>
              </a:solidFill>
              <a:latin typeface="Calibri"/>
              <a:ea typeface="Calibri"/>
              <a:cs typeface="Calibri"/>
              <a:sym typeface="Calibri"/>
            </a:endParaRPr>
          </a:p>
        </p:txBody>
      </p:sp>
      <p:sp>
        <p:nvSpPr>
          <p:cNvPr id="339" name="Google Shape;339;p26"/>
          <p:cNvSpPr txBox="1"/>
          <p:nvPr/>
        </p:nvSpPr>
        <p:spPr>
          <a:xfrm>
            <a:off x="9994742" y="5418508"/>
            <a:ext cx="220598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KEBERKESANAN</a:t>
            </a:r>
            <a:endParaRPr sz="1400" b="1">
              <a:solidFill>
                <a:schemeClr val="lt1"/>
              </a:solidFill>
              <a:latin typeface="Calibri"/>
              <a:ea typeface="Calibri"/>
              <a:cs typeface="Calibri"/>
              <a:sym typeface="Calibri"/>
            </a:endParaRPr>
          </a:p>
        </p:txBody>
      </p:sp>
      <p:sp>
        <p:nvSpPr>
          <p:cNvPr id="340" name="Google Shape;340;p26"/>
          <p:cNvSpPr/>
          <p:nvPr/>
        </p:nvSpPr>
        <p:spPr>
          <a:xfrm>
            <a:off x="6933779" y="5312889"/>
            <a:ext cx="447451" cy="488157"/>
          </a:xfrm>
          <a:custGeom>
            <a:avLst/>
            <a:gdLst/>
            <a:ahLst/>
            <a:cxnLst/>
            <a:rect l="l" t="t" r="r" b="b"/>
            <a:pathLst>
              <a:path w="2519554" h="3240000" extrusionOk="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341" name="Google Shape;341;p26"/>
          <p:cNvSpPr txBox="1"/>
          <p:nvPr/>
        </p:nvSpPr>
        <p:spPr>
          <a:xfrm>
            <a:off x="7358341" y="5418507"/>
            <a:ext cx="1738193"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KEPERCAYAAN</a:t>
            </a:r>
            <a:endParaRPr sz="1400" b="1">
              <a:solidFill>
                <a:schemeClr val="lt1"/>
              </a:solidFill>
              <a:latin typeface="Calibri"/>
              <a:ea typeface="Calibri"/>
              <a:cs typeface="Calibri"/>
              <a:sym typeface="Calibri"/>
            </a:endParaRPr>
          </a:p>
        </p:txBody>
      </p:sp>
      <p:sp>
        <p:nvSpPr>
          <p:cNvPr id="342" name="Google Shape;342;p26"/>
          <p:cNvSpPr/>
          <p:nvPr/>
        </p:nvSpPr>
        <p:spPr>
          <a:xfrm rot="-5400000">
            <a:off x="9451174" y="5274761"/>
            <a:ext cx="436087" cy="553332"/>
          </a:xfrm>
          <a:custGeom>
            <a:avLst/>
            <a:gdLst/>
            <a:ahLst/>
            <a:cxnLst/>
            <a:rect l="l" t="t" r="r" b="b"/>
            <a:pathLst>
              <a:path w="2993176" h="3240001" extrusionOk="0">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343" name="Google Shape;343;p26"/>
          <p:cNvSpPr txBox="1"/>
          <p:nvPr/>
        </p:nvSpPr>
        <p:spPr>
          <a:xfrm>
            <a:off x="9994742" y="6090708"/>
            <a:ext cx="3620428"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a:solidFill>
                  <a:schemeClr val="lt1"/>
                </a:solidFill>
                <a:latin typeface="Calibri"/>
                <a:ea typeface="Calibri"/>
                <a:cs typeface="Calibri"/>
                <a:sym typeface="Calibri"/>
              </a:rPr>
              <a:t>KEBERHASILAN</a:t>
            </a:r>
            <a:endParaRPr sz="1400" b="1">
              <a:solidFill>
                <a:schemeClr val="lt1"/>
              </a:solidFill>
              <a:latin typeface="Calibri"/>
              <a:ea typeface="Calibri"/>
              <a:cs typeface="Calibri"/>
              <a:sym typeface="Calibri"/>
            </a:endParaRPr>
          </a:p>
        </p:txBody>
      </p:sp>
      <p:sp>
        <p:nvSpPr>
          <p:cNvPr id="344" name="Google Shape;344;p26"/>
          <p:cNvSpPr/>
          <p:nvPr/>
        </p:nvSpPr>
        <p:spPr>
          <a:xfrm>
            <a:off x="149902" y="293218"/>
            <a:ext cx="6712052" cy="1895345"/>
          </a:xfrm>
          <a:prstGeom prst="parallelogram">
            <a:avLst>
              <a:gd name="adj" fmla="val 25000"/>
            </a:avLst>
          </a:prstGeom>
          <a:solidFill>
            <a:schemeClr val="lt1">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5" name="Google Shape;345;p26"/>
          <p:cNvSpPr txBox="1"/>
          <p:nvPr/>
        </p:nvSpPr>
        <p:spPr>
          <a:xfrm>
            <a:off x="254153" y="363726"/>
            <a:ext cx="5910226" cy="224676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i="1">
                <a:solidFill>
                  <a:srgbClr val="3F3F3F"/>
                </a:solidFill>
                <a:latin typeface="Aparajita"/>
                <a:ea typeface="Aparajita"/>
                <a:cs typeface="Aparajita"/>
                <a:sym typeface="Aparajita"/>
              </a:rPr>
              <a:t>“Ciptakanlah identitas yang baik dan menginspirasi sehingga banyak publik yang akan mendukung perusahaan anda dan junjung tinggilah integritas agar kepercayaan itu tidak hilang”</a:t>
            </a:r>
            <a:endParaRPr sz="2800" i="1">
              <a:solidFill>
                <a:srgbClr val="3F3F3F"/>
              </a:solidFill>
              <a:latin typeface="Aparajita"/>
              <a:ea typeface="Aparajita"/>
              <a:cs typeface="Aparajita"/>
              <a:sym typeface="Aparajita"/>
            </a:endParaRPr>
          </a:p>
        </p:txBody>
      </p:sp>
    </p:spTree>
  </p:cSld>
  <p:clrMapOvr>
    <a:masterClrMapping/>
  </p:clrMapOvr>
  <mc:AlternateContent xmlns:mc="http://schemas.openxmlformats.org/markup-compatibility/2006" xmlns:p14="http://schemas.microsoft.com/office/powerpoint/2010/main">
    <mc:Choice Requires="p14">
      <p:transition spd="slow" p14:dur="34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3"/>
                                        </p:tgtEl>
                                        <p:attrNameLst>
                                          <p:attrName>style.visibility</p:attrName>
                                        </p:attrNameLst>
                                      </p:cBhvr>
                                      <p:to>
                                        <p:strVal val="visible"/>
                                      </p:to>
                                    </p:set>
                                    <p:animEffect transition="in" filter="fade">
                                      <p:cBhvr>
                                        <p:cTn id="7" dur="500"/>
                                        <p:tgtEl>
                                          <p:spTgt spid="33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44"/>
                                        </p:tgtEl>
                                        <p:attrNameLst>
                                          <p:attrName>style.visibility</p:attrName>
                                        </p:attrNameLst>
                                      </p:cBhvr>
                                      <p:to>
                                        <p:strVal val="visible"/>
                                      </p:to>
                                    </p:set>
                                    <p:animEffect transition="in" filter="fade">
                                      <p:cBhvr>
                                        <p:cTn id="11" dur="500"/>
                                        <p:tgtEl>
                                          <p:spTgt spid="34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45"/>
                                        </p:tgtEl>
                                        <p:attrNameLst>
                                          <p:attrName>style.visibility</p:attrName>
                                        </p:attrNameLst>
                                      </p:cBhvr>
                                      <p:to>
                                        <p:strVal val="visible"/>
                                      </p:to>
                                    </p:set>
                                    <p:animEffect transition="in" filter="fade">
                                      <p:cBhvr>
                                        <p:cTn id="15" dur="500"/>
                                        <p:tgtEl>
                                          <p:spTgt spid="34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34"/>
                                        </p:tgtEl>
                                        <p:attrNameLst>
                                          <p:attrName>style.visibility</p:attrName>
                                        </p:attrNameLst>
                                      </p:cBhvr>
                                      <p:to>
                                        <p:strVal val="visible"/>
                                      </p:to>
                                    </p:set>
                                    <p:animEffect transition="in" filter="fade">
                                      <p:cBhvr>
                                        <p:cTn id="20" dur="500"/>
                                        <p:tgtEl>
                                          <p:spTgt spid="334"/>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335"/>
                                        </p:tgtEl>
                                        <p:attrNameLst>
                                          <p:attrName>style.visibility</p:attrName>
                                        </p:attrNameLst>
                                      </p:cBhvr>
                                      <p:to>
                                        <p:strVal val="visible"/>
                                      </p:to>
                                    </p:set>
                                    <p:animEffect transition="in" filter="fade">
                                      <p:cBhvr>
                                        <p:cTn id="24" dur="500"/>
                                        <p:tgtEl>
                                          <p:spTgt spid="33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40"/>
                                        </p:tgtEl>
                                        <p:attrNameLst>
                                          <p:attrName>style.visibility</p:attrName>
                                        </p:attrNameLst>
                                      </p:cBhvr>
                                      <p:to>
                                        <p:strVal val="visible"/>
                                      </p:to>
                                    </p:set>
                                    <p:animEffect transition="in" filter="fade">
                                      <p:cBhvr>
                                        <p:cTn id="29" dur="500"/>
                                        <p:tgtEl>
                                          <p:spTgt spid="340"/>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336"/>
                                        </p:tgtEl>
                                        <p:attrNameLst>
                                          <p:attrName>style.visibility</p:attrName>
                                        </p:attrNameLst>
                                      </p:cBhvr>
                                      <p:to>
                                        <p:strVal val="visible"/>
                                      </p:to>
                                    </p:set>
                                    <p:animEffect transition="in" filter="fade">
                                      <p:cBhvr>
                                        <p:cTn id="33" dur="500"/>
                                        <p:tgtEl>
                                          <p:spTgt spid="336"/>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337"/>
                                        </p:tgtEl>
                                        <p:attrNameLst>
                                          <p:attrName>style.visibility</p:attrName>
                                        </p:attrNameLst>
                                      </p:cBhvr>
                                      <p:to>
                                        <p:strVal val="visible"/>
                                      </p:to>
                                    </p:set>
                                    <p:animEffect transition="in" filter="fade">
                                      <p:cBhvr>
                                        <p:cTn id="37" dur="500"/>
                                        <p:tgtEl>
                                          <p:spTgt spid="337"/>
                                        </p:tgtEl>
                                      </p:cBhvr>
                                    </p:animEffect>
                                  </p:childTnLst>
                                </p:cTn>
                              </p:par>
                            </p:childTnLst>
                          </p:cTn>
                        </p:par>
                        <p:par>
                          <p:cTn id="38" fill="hold">
                            <p:stCondLst>
                              <p:cond delay="1500"/>
                            </p:stCondLst>
                            <p:childTnLst>
                              <p:par>
                                <p:cTn id="39" presetID="10" presetClass="entr" presetSubtype="0" fill="hold" nodeType="afterEffect">
                                  <p:stCondLst>
                                    <p:cond delay="0"/>
                                  </p:stCondLst>
                                  <p:childTnLst>
                                    <p:set>
                                      <p:cBhvr>
                                        <p:cTn id="40" dur="1" fill="hold">
                                          <p:stCondLst>
                                            <p:cond delay="0"/>
                                          </p:stCondLst>
                                        </p:cTn>
                                        <p:tgtEl>
                                          <p:spTgt spid="342"/>
                                        </p:tgtEl>
                                        <p:attrNameLst>
                                          <p:attrName>style.visibility</p:attrName>
                                        </p:attrNameLst>
                                      </p:cBhvr>
                                      <p:to>
                                        <p:strVal val="visible"/>
                                      </p:to>
                                    </p:set>
                                    <p:animEffect transition="in" filter="fade">
                                      <p:cBhvr>
                                        <p:cTn id="41" dur="500"/>
                                        <p:tgtEl>
                                          <p:spTgt spid="34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41"/>
                                        </p:tgtEl>
                                        <p:attrNameLst>
                                          <p:attrName>style.visibility</p:attrName>
                                        </p:attrNameLst>
                                      </p:cBhvr>
                                      <p:to>
                                        <p:strVal val="visible"/>
                                      </p:to>
                                    </p:set>
                                    <p:animEffect transition="in" filter="fade">
                                      <p:cBhvr>
                                        <p:cTn id="46" dur="500"/>
                                        <p:tgtEl>
                                          <p:spTgt spid="34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38"/>
                                        </p:tgtEl>
                                        <p:attrNameLst>
                                          <p:attrName>style.visibility</p:attrName>
                                        </p:attrNameLst>
                                      </p:cBhvr>
                                      <p:to>
                                        <p:strVal val="visible"/>
                                      </p:to>
                                    </p:set>
                                    <p:animEffect transition="in" filter="fade">
                                      <p:cBhvr>
                                        <p:cTn id="51" dur="500"/>
                                        <p:tgtEl>
                                          <p:spTgt spid="33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43"/>
                                        </p:tgtEl>
                                        <p:attrNameLst>
                                          <p:attrName>style.visibility</p:attrName>
                                        </p:attrNameLst>
                                      </p:cBhvr>
                                      <p:to>
                                        <p:strVal val="visible"/>
                                      </p:to>
                                    </p:set>
                                    <p:animEffect transition="in" filter="fade">
                                      <p:cBhvr>
                                        <p:cTn id="56" dur="500"/>
                                        <p:tgtEl>
                                          <p:spTgt spid="34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39"/>
                                        </p:tgtEl>
                                        <p:attrNameLst>
                                          <p:attrName>style.visibility</p:attrName>
                                        </p:attrNameLst>
                                      </p:cBhvr>
                                      <p:to>
                                        <p:strVal val="visible"/>
                                      </p:to>
                                    </p:set>
                                    <p:animEffect transition="in" filter="fade">
                                      <p:cBhvr>
                                        <p:cTn id="61" dur="500"/>
                                        <p:tgtEl>
                                          <p:spTgt spid="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348</Words>
  <Application>Microsoft Office PowerPoint</Application>
  <PresentationFormat>Custom</PresentationFormat>
  <Paragraphs>51</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Century Gothic</vt:lpstr>
      <vt:lpstr>Noto Sans Symbols</vt:lpstr>
      <vt:lpstr>Calibri</vt:lpstr>
      <vt:lpstr>Aparajita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HEWLETT PACKARD</cp:lastModifiedBy>
  <cp:revision>1</cp:revision>
  <dcterms:modified xsi:type="dcterms:W3CDTF">2020-06-18T13:03:07Z</dcterms:modified>
</cp:coreProperties>
</file>