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1206"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688930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2"/>
        <p:cNvGrpSpPr/>
        <p:nvPr/>
      </p:nvGrpSpPr>
      <p:grpSpPr>
        <a:xfrm>
          <a:off x="0" y="0"/>
          <a:ext cx="0" cy="0"/>
          <a:chOff x="0" y="0"/>
          <a:chExt cx="0" cy="0"/>
        </a:xfrm>
      </p:grpSpPr>
      <p:sp>
        <p:nvSpPr>
          <p:cNvPr id="13" name="Google Shape;13;p2"/>
          <p:cNvSpPr/>
          <p:nvPr/>
        </p:nvSpPr>
        <p:spPr>
          <a:xfrm>
            <a:off x="164592" y="146304"/>
            <a:ext cx="8814816" cy="2505456"/>
          </a:xfrm>
          <a:prstGeom prst="round2DiagRect">
            <a:avLst>
              <a:gd name="adj1" fmla="val 11807"/>
              <a:gd name="adj2" fmla="val 0"/>
            </a:avLst>
          </a:prstGeom>
          <a:solidFill>
            <a:srgbClr val="878878">
              <a:alpha val="64705"/>
            </a:srgbClr>
          </a:solidFill>
          <a:ln w="11000" cap="rnd" cmpd="sng">
            <a:solidFill>
              <a:srgbClr val="9B9F8D">
                <a:alpha val="87843"/>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14" name="Google Shape;14;p2"/>
          <p:cNvSpPr txBox="1">
            <a:spLocks noGrp="1"/>
          </p:cNvSpPr>
          <p:nvPr>
            <p:ph type="ctrTitle"/>
          </p:nvPr>
        </p:nvSpPr>
        <p:spPr>
          <a:xfrm>
            <a:off x="464234" y="381001"/>
            <a:ext cx="8229600" cy="2209800"/>
          </a:xfrm>
          <a:prstGeom prst="rect">
            <a:avLst/>
          </a:prstGeom>
          <a:noFill/>
          <a:ln>
            <a:noFill/>
          </a:ln>
        </p:spPr>
        <p:txBody>
          <a:bodyPr spcFirstLastPara="1" wrap="square" lIns="45700" tIns="45700" rIns="228600" bIns="45700" anchor="b" anchorCtr="0">
            <a:noAutofit/>
          </a:bodyPr>
          <a:lstStyle>
            <a:lvl1pPr lvl="0" algn="r">
              <a:spcBef>
                <a:spcPts val="0"/>
              </a:spcBef>
              <a:spcAft>
                <a:spcPts val="0"/>
              </a:spcAft>
              <a:buClr>
                <a:srgbClr val="E7E9C9"/>
              </a:buClr>
              <a:buSzPts val="4800"/>
              <a:buFont typeface="Rockwell"/>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2133600" y="2819400"/>
            <a:ext cx="6560234" cy="1752600"/>
          </a:xfrm>
          <a:prstGeom prst="rect">
            <a:avLst/>
          </a:prstGeom>
          <a:noFill/>
          <a:ln>
            <a:noFill/>
          </a:ln>
        </p:spPr>
        <p:txBody>
          <a:bodyPr spcFirstLastPara="1" wrap="square" lIns="45700" tIns="45700" rIns="246875" bIns="45700" anchor="t" anchorCtr="0">
            <a:noAutofit/>
          </a:bodyPr>
          <a:lstStyle>
            <a:lvl1pPr lvl="0" algn="r">
              <a:spcBef>
                <a:spcPts val="0"/>
              </a:spcBef>
              <a:spcAft>
                <a:spcPts val="0"/>
              </a:spcAft>
              <a:buSzPts val="2240"/>
              <a:buNone/>
              <a:defRPr/>
            </a:lvl1pPr>
            <a:lvl2pPr lvl="1" algn="ctr">
              <a:spcBef>
                <a:spcPts val="400"/>
              </a:spcBef>
              <a:spcAft>
                <a:spcPts val="0"/>
              </a:spcAft>
              <a:buSzPts val="1620"/>
              <a:buNone/>
              <a:defRPr/>
            </a:lvl2pPr>
            <a:lvl3pPr lvl="2" algn="ctr">
              <a:spcBef>
                <a:spcPts val="400"/>
              </a:spcBef>
              <a:spcAft>
                <a:spcPts val="0"/>
              </a:spcAft>
              <a:buSzPts val="1800"/>
              <a:buNone/>
              <a:defRPr/>
            </a:lvl3pPr>
            <a:lvl4pPr lvl="3" algn="ctr">
              <a:spcBef>
                <a:spcPts val="400"/>
              </a:spcBef>
              <a:spcAft>
                <a:spcPts val="0"/>
              </a:spcAft>
              <a:buSzPts val="1800"/>
              <a:buNone/>
              <a:defRPr/>
            </a:lvl4pPr>
            <a:lvl5pPr lvl="4" algn="ctr">
              <a:spcBef>
                <a:spcPts val="400"/>
              </a:spcBef>
              <a:spcAft>
                <a:spcPts val="0"/>
              </a:spcAft>
              <a:buSzPts val="1800"/>
              <a:buNone/>
              <a:defRPr/>
            </a:lvl5pPr>
            <a:lvl6pPr lvl="5" algn="ctr">
              <a:spcBef>
                <a:spcPts val="400"/>
              </a:spcBef>
              <a:spcAft>
                <a:spcPts val="0"/>
              </a:spcAft>
              <a:buSzPts val="1800"/>
              <a:buNone/>
              <a:defRPr/>
            </a:lvl6pPr>
            <a:lvl7pPr lvl="6" algn="ctr">
              <a:spcBef>
                <a:spcPts val="400"/>
              </a:spcBef>
              <a:spcAft>
                <a:spcPts val="0"/>
              </a:spcAft>
              <a:buSzPts val="1800"/>
              <a:buNone/>
              <a:defRPr/>
            </a:lvl7pPr>
            <a:lvl8pPr lvl="7" algn="ctr">
              <a:spcBef>
                <a:spcPts val="400"/>
              </a:spcBef>
              <a:spcAft>
                <a:spcPts val="0"/>
              </a:spcAft>
              <a:buSzPts val="1800"/>
              <a:buNone/>
              <a:defRPr/>
            </a:lvl8pPr>
            <a:lvl9pPr lvl="8" algn="ctr">
              <a:spcBef>
                <a:spcPts val="400"/>
              </a:spcBef>
              <a:spcAft>
                <a:spcPts val="0"/>
              </a:spcAft>
              <a:buSzPts val="1800"/>
              <a:buNone/>
              <a:defRPr/>
            </a:lvl9pPr>
          </a:lstStyle>
          <a:p>
            <a:endParaRPr/>
          </a:p>
        </p:txBody>
      </p:sp>
      <p:sp>
        <p:nvSpPr>
          <p:cNvPr id="16" name="Google Shape;16;p2"/>
          <p:cNvSpPr txBox="1">
            <a:spLocks noGrp="1"/>
          </p:cNvSpPr>
          <p:nvPr>
            <p:ph type="dt" idx="10"/>
          </p:nvPr>
        </p:nvSpPr>
        <p:spPr>
          <a:xfrm>
            <a:off x="5562600" y="6509004"/>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ldNum" idx="12"/>
          </p:nvPr>
        </p:nvSpPr>
        <p:spPr>
          <a:xfrm>
            <a:off x="8638952" y="6509004"/>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DFE0D3"/>
                </a:solidFill>
                <a:latin typeface="Rockwell"/>
                <a:ea typeface="Rockwell"/>
                <a:cs typeface="Rockwell"/>
                <a:sym typeface="Rockwell"/>
              </a:defRPr>
            </a:lvl1pPr>
            <a:lvl2pPr marL="0" lvl="1" indent="0" algn="r">
              <a:spcBef>
                <a:spcPts val="0"/>
              </a:spcBef>
              <a:buNone/>
              <a:defRPr sz="1600" b="0" i="0" u="none" strike="noStrike" cap="none">
                <a:solidFill>
                  <a:srgbClr val="DFE0D3"/>
                </a:solidFill>
                <a:latin typeface="Rockwell"/>
                <a:ea typeface="Rockwell"/>
                <a:cs typeface="Rockwell"/>
                <a:sym typeface="Rockwell"/>
              </a:defRPr>
            </a:lvl2pPr>
            <a:lvl3pPr marL="0" lvl="2" indent="0" algn="r">
              <a:spcBef>
                <a:spcPts val="0"/>
              </a:spcBef>
              <a:buNone/>
              <a:defRPr sz="1600" b="0" i="0" u="none" strike="noStrike" cap="none">
                <a:solidFill>
                  <a:srgbClr val="DFE0D3"/>
                </a:solidFill>
                <a:latin typeface="Rockwell"/>
                <a:ea typeface="Rockwell"/>
                <a:cs typeface="Rockwell"/>
                <a:sym typeface="Rockwell"/>
              </a:defRPr>
            </a:lvl3pPr>
            <a:lvl4pPr marL="0" lvl="3" indent="0" algn="r">
              <a:spcBef>
                <a:spcPts val="0"/>
              </a:spcBef>
              <a:buNone/>
              <a:defRPr sz="1600" b="0" i="0" u="none" strike="noStrike" cap="none">
                <a:solidFill>
                  <a:srgbClr val="DFE0D3"/>
                </a:solidFill>
                <a:latin typeface="Rockwell"/>
                <a:ea typeface="Rockwell"/>
                <a:cs typeface="Rockwell"/>
                <a:sym typeface="Rockwell"/>
              </a:defRPr>
            </a:lvl4pPr>
            <a:lvl5pPr marL="0" lvl="4" indent="0" algn="r">
              <a:spcBef>
                <a:spcPts val="0"/>
              </a:spcBef>
              <a:buNone/>
              <a:defRPr sz="1600" b="0" i="0" u="none" strike="noStrike" cap="none">
                <a:solidFill>
                  <a:srgbClr val="DFE0D3"/>
                </a:solidFill>
                <a:latin typeface="Rockwell"/>
                <a:ea typeface="Rockwell"/>
                <a:cs typeface="Rockwell"/>
                <a:sym typeface="Rockwell"/>
              </a:defRPr>
            </a:lvl5pPr>
            <a:lvl6pPr marL="0" lvl="5" indent="0" algn="r">
              <a:spcBef>
                <a:spcPts val="0"/>
              </a:spcBef>
              <a:buNone/>
              <a:defRPr sz="1600" b="0" i="0" u="none" strike="noStrike" cap="none">
                <a:solidFill>
                  <a:srgbClr val="DFE0D3"/>
                </a:solidFill>
                <a:latin typeface="Rockwell"/>
                <a:ea typeface="Rockwell"/>
                <a:cs typeface="Rockwell"/>
                <a:sym typeface="Rockwell"/>
              </a:defRPr>
            </a:lvl6pPr>
            <a:lvl7pPr marL="0" lvl="6" indent="0" algn="r">
              <a:spcBef>
                <a:spcPts val="0"/>
              </a:spcBef>
              <a:buNone/>
              <a:defRPr sz="1600" b="0" i="0" u="none" strike="noStrike" cap="none">
                <a:solidFill>
                  <a:srgbClr val="DFE0D3"/>
                </a:solidFill>
                <a:latin typeface="Rockwell"/>
                <a:ea typeface="Rockwell"/>
                <a:cs typeface="Rockwell"/>
                <a:sym typeface="Rockwell"/>
              </a:defRPr>
            </a:lvl7pPr>
            <a:lvl8pPr marL="0" lvl="7" indent="0" algn="r">
              <a:spcBef>
                <a:spcPts val="0"/>
              </a:spcBef>
              <a:buNone/>
              <a:defRPr sz="1600" b="0" i="0" u="none" strike="noStrike" cap="none">
                <a:solidFill>
                  <a:srgbClr val="DFE0D3"/>
                </a:solidFill>
                <a:latin typeface="Rockwell"/>
                <a:ea typeface="Rockwell"/>
                <a:cs typeface="Rockwell"/>
                <a:sym typeface="Rockwell"/>
              </a:defRPr>
            </a:lvl8pPr>
            <a:lvl9pPr marL="0" lvl="8" indent="0" algn="r">
              <a:spcBef>
                <a:spcPts val="0"/>
              </a:spcBef>
              <a:buNone/>
              <a:defRPr sz="1600" b="0" i="0" u="none" strike="noStrike" cap="none">
                <a:solidFill>
                  <a:srgbClr val="DFE0D3"/>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id-ID"/>
              <a:t>‹#›</a:t>
            </a:fld>
            <a:endParaRPr/>
          </a:p>
        </p:txBody>
      </p:sp>
      <p:sp>
        <p:nvSpPr>
          <p:cNvPr id="18" name="Google Shape;18;p2"/>
          <p:cNvSpPr txBox="1">
            <a:spLocks noGrp="1"/>
          </p:cNvSpPr>
          <p:nvPr>
            <p:ph type="ftr" idx="11"/>
          </p:nvPr>
        </p:nvSpPr>
        <p:spPr>
          <a:xfrm>
            <a:off x="1600200" y="6509004"/>
            <a:ext cx="39074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1"/>
          <p:cNvSpPr txBox="1">
            <a:spLocks noGrp="1"/>
          </p:cNvSpPr>
          <p:nvPr>
            <p:ph type="title"/>
          </p:nvPr>
        </p:nvSpPr>
        <p:spPr>
          <a:xfrm>
            <a:off x="457200" y="253536"/>
            <a:ext cx="8229600" cy="11430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body" idx="1"/>
          </p:nvPr>
        </p:nvSpPr>
        <p:spPr>
          <a:xfrm rot="5400000">
            <a:off x="2308860" y="-205423"/>
            <a:ext cx="4526280" cy="8229600"/>
          </a:xfrm>
          <a:prstGeom prst="rect">
            <a:avLst/>
          </a:prstGeom>
          <a:noFill/>
          <a:ln>
            <a:noFill/>
          </a:ln>
        </p:spPr>
        <p:txBody>
          <a:bodyPr spcFirstLastPara="1" wrap="square" lIns="91425" tIns="45700" rIns="91425" bIns="45700" anchor="t" anchorCtr="0">
            <a:noAutofit/>
          </a:bodyPr>
          <a:lstStyle>
            <a:lvl1pPr marL="457200" lvl="0" indent="-308610" algn="l">
              <a:spcBef>
                <a:spcPts val="0"/>
              </a:spcBef>
              <a:spcAft>
                <a:spcPts val="0"/>
              </a:spcAft>
              <a:buSzPts val="1260"/>
              <a:buChar char="⦿"/>
              <a:defRPr/>
            </a:lvl1pPr>
            <a:lvl2pPr marL="914400" lvl="1" indent="-331469" algn="l">
              <a:spcBef>
                <a:spcPts val="400"/>
              </a:spcBef>
              <a:spcAft>
                <a:spcPts val="0"/>
              </a:spcAft>
              <a:buSzPts val="1620"/>
              <a:buChar char="•"/>
              <a:defRPr/>
            </a:lvl2pPr>
            <a:lvl3pPr marL="1371600" lvl="2" indent="-342900" algn="l">
              <a:spcBef>
                <a:spcPts val="400"/>
              </a:spcBef>
              <a:spcAft>
                <a:spcPts val="0"/>
              </a:spcAft>
              <a:buSzPts val="1800"/>
              <a:buChar char="●"/>
              <a:defRPr/>
            </a:lvl3pPr>
            <a:lvl4pPr marL="1828800" lvl="3" indent="-342900" algn="l">
              <a:spcBef>
                <a:spcPts val="400"/>
              </a:spcBef>
              <a:spcAft>
                <a:spcPts val="0"/>
              </a:spcAft>
              <a:buSzPts val="1800"/>
              <a:buChar char="●"/>
              <a:defRPr/>
            </a:lvl4pPr>
            <a:lvl5pPr marL="2286000" lvl="4" indent="-342900" algn="l">
              <a:spcBef>
                <a:spcPts val="400"/>
              </a:spcBef>
              <a:spcAft>
                <a:spcPts val="0"/>
              </a:spcAft>
              <a:buSzPts val="1800"/>
              <a:buChar char="●"/>
              <a:defRPr/>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80" name="Google Shape;80;p11"/>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1"/>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1"/>
          <p:cNvSpPr txBox="1">
            <a:spLocks noGrp="1"/>
          </p:cNvSpPr>
          <p:nvPr>
            <p:ph type="sldNum" idx="12"/>
          </p:nvPr>
        </p:nvSpPr>
        <p:spPr>
          <a:xfrm>
            <a:off x="8638952"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E7E9C9"/>
              </a:buClr>
              <a:buSzPts val="4600"/>
              <a:buFont typeface="Rockwel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08610" algn="l">
              <a:spcBef>
                <a:spcPts val="0"/>
              </a:spcBef>
              <a:spcAft>
                <a:spcPts val="0"/>
              </a:spcAft>
              <a:buSzPts val="1260"/>
              <a:buChar char="⦿"/>
              <a:defRPr/>
            </a:lvl1pPr>
            <a:lvl2pPr marL="914400" lvl="1" indent="-331469" algn="l">
              <a:spcBef>
                <a:spcPts val="400"/>
              </a:spcBef>
              <a:spcAft>
                <a:spcPts val="0"/>
              </a:spcAft>
              <a:buSzPts val="1620"/>
              <a:buChar char="•"/>
              <a:defRPr/>
            </a:lvl2pPr>
            <a:lvl3pPr marL="1371600" lvl="2" indent="-342900" algn="l">
              <a:spcBef>
                <a:spcPts val="400"/>
              </a:spcBef>
              <a:spcAft>
                <a:spcPts val="0"/>
              </a:spcAft>
              <a:buSzPts val="1800"/>
              <a:buChar char="●"/>
              <a:defRPr/>
            </a:lvl3pPr>
            <a:lvl4pPr marL="1828800" lvl="3" indent="-342900" algn="l">
              <a:spcBef>
                <a:spcPts val="400"/>
              </a:spcBef>
              <a:spcAft>
                <a:spcPts val="0"/>
              </a:spcAft>
              <a:buSzPts val="1800"/>
              <a:buChar char="●"/>
              <a:defRPr/>
            </a:lvl4pPr>
            <a:lvl5pPr marL="2286000" lvl="4" indent="-342900" algn="l">
              <a:spcBef>
                <a:spcPts val="400"/>
              </a:spcBef>
              <a:spcAft>
                <a:spcPts val="0"/>
              </a:spcAft>
              <a:buSzPts val="1800"/>
              <a:buChar char="●"/>
              <a:defRPr/>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86" name="Google Shape;86;p12"/>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2"/>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638952"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
          <p:cNvSpPr/>
          <p:nvPr/>
        </p:nvSpPr>
        <p:spPr>
          <a:xfrm>
            <a:off x="588392" y="1424588"/>
            <a:ext cx="800100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1" name="Google Shape;21;p3"/>
          <p:cNvSpPr txBox="1">
            <a:spLocks noGrp="1"/>
          </p:cNvSpPr>
          <p:nvPr>
            <p:ph type="title"/>
          </p:nvPr>
        </p:nvSpPr>
        <p:spPr>
          <a:xfrm>
            <a:off x="457200" y="253536"/>
            <a:ext cx="8229600" cy="11430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457200" y="1646237"/>
            <a:ext cx="8229600" cy="4526280"/>
          </a:xfrm>
          <a:prstGeom prst="rect">
            <a:avLst/>
          </a:prstGeom>
          <a:noFill/>
          <a:ln>
            <a:noFill/>
          </a:ln>
        </p:spPr>
        <p:txBody>
          <a:bodyPr spcFirstLastPara="1" wrap="square" lIns="91425" tIns="45700" rIns="91425" bIns="45700" anchor="t" anchorCtr="0">
            <a:noAutofit/>
          </a:bodyPr>
          <a:lstStyle>
            <a:lvl1pPr marL="457200" lvl="0" indent="-308610" algn="l">
              <a:spcBef>
                <a:spcPts val="0"/>
              </a:spcBef>
              <a:spcAft>
                <a:spcPts val="0"/>
              </a:spcAft>
              <a:buSzPts val="1260"/>
              <a:buChar char="⦿"/>
              <a:defRPr/>
            </a:lvl1pPr>
            <a:lvl2pPr marL="914400" lvl="1" indent="-331469" algn="l">
              <a:spcBef>
                <a:spcPts val="400"/>
              </a:spcBef>
              <a:spcAft>
                <a:spcPts val="0"/>
              </a:spcAft>
              <a:buSzPts val="1620"/>
              <a:buChar char="•"/>
              <a:defRPr/>
            </a:lvl2pPr>
            <a:lvl3pPr marL="1371600" lvl="2" indent="-342900" algn="l">
              <a:spcBef>
                <a:spcPts val="400"/>
              </a:spcBef>
              <a:spcAft>
                <a:spcPts val="0"/>
              </a:spcAft>
              <a:buSzPts val="1800"/>
              <a:buChar char="●"/>
              <a:defRPr/>
            </a:lvl3pPr>
            <a:lvl4pPr marL="1828800" lvl="3" indent="-342900" algn="l">
              <a:spcBef>
                <a:spcPts val="400"/>
              </a:spcBef>
              <a:spcAft>
                <a:spcPts val="0"/>
              </a:spcAft>
              <a:buSzPts val="1800"/>
              <a:buChar char="●"/>
              <a:defRPr/>
            </a:lvl4pPr>
            <a:lvl5pPr marL="2286000" lvl="4" indent="-342900" algn="l">
              <a:spcBef>
                <a:spcPts val="400"/>
              </a:spcBef>
              <a:spcAft>
                <a:spcPts val="0"/>
              </a:spcAft>
              <a:buSzPts val="1800"/>
              <a:buChar char="●"/>
              <a:defRPr/>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23" name="Google Shape;23;p3"/>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8638952"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dk2"/>
        </a:solidFill>
        <a:effectLst/>
      </p:bgPr>
    </p:bg>
    <p:spTree>
      <p:nvGrpSpPr>
        <p:cNvPr id="1" name="Shape 26"/>
        <p:cNvGrpSpPr/>
        <p:nvPr/>
      </p:nvGrpSpPr>
      <p:grpSpPr>
        <a:xfrm>
          <a:off x="0" y="0"/>
          <a:ext cx="0" cy="0"/>
          <a:chOff x="0" y="0"/>
          <a:chExt cx="0" cy="0"/>
        </a:xfrm>
      </p:grpSpPr>
      <p:sp>
        <p:nvSpPr>
          <p:cNvPr id="27" name="Google Shape;27;p4"/>
          <p:cNvSpPr/>
          <p:nvPr/>
        </p:nvSpPr>
        <p:spPr>
          <a:xfrm>
            <a:off x="1000128" y="3267456"/>
            <a:ext cx="740664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8" name="Google Shape;28;p4"/>
          <p:cNvSpPr txBox="1">
            <a:spLocks noGrp="1"/>
          </p:cNvSpPr>
          <p:nvPr>
            <p:ph type="title"/>
          </p:nvPr>
        </p:nvSpPr>
        <p:spPr>
          <a:xfrm>
            <a:off x="722376" y="498230"/>
            <a:ext cx="7772400" cy="2731008"/>
          </a:xfrm>
          <a:prstGeom prst="rect">
            <a:avLst/>
          </a:prstGeom>
          <a:noFill/>
          <a:ln>
            <a:noFill/>
          </a:ln>
        </p:spPr>
        <p:txBody>
          <a:bodyPr spcFirstLastPara="1" wrap="square" lIns="91425" tIns="45700" rIns="100575" bIns="45700" anchor="b" anchorCtr="0">
            <a:noAutofit/>
          </a:bodyPr>
          <a:lstStyle>
            <a:lvl1pPr lvl="0" algn="r">
              <a:spcBef>
                <a:spcPts val="0"/>
              </a:spcBef>
              <a:spcAft>
                <a:spcPts val="0"/>
              </a:spcAft>
              <a:buClr>
                <a:srgbClr val="68BE6E"/>
              </a:buClr>
              <a:buSzPts val="4000"/>
              <a:buFont typeface="Rockwell"/>
              <a:buNone/>
              <a:defRPr sz="4000" b="1" cap="none">
                <a:solidFill>
                  <a:srgbClr val="68BE6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3287713"/>
            <a:ext cx="7772400" cy="1509712"/>
          </a:xfrm>
          <a:prstGeom prst="rect">
            <a:avLst/>
          </a:prstGeom>
          <a:noFill/>
          <a:ln>
            <a:noFill/>
          </a:ln>
        </p:spPr>
        <p:txBody>
          <a:bodyPr spcFirstLastPara="1" wrap="square" lIns="91425" tIns="45700" rIns="128000" bIns="45700" anchor="t" anchorCtr="0">
            <a:noAutofit/>
          </a:bodyPr>
          <a:lstStyle>
            <a:lvl1pPr marL="457200" lvl="0" indent="-228600" algn="r">
              <a:spcBef>
                <a:spcPts val="0"/>
              </a:spcBef>
              <a:spcAft>
                <a:spcPts val="0"/>
              </a:spcAft>
              <a:buSzPts val="1400"/>
              <a:buNone/>
              <a:defRPr sz="2000">
                <a:solidFill>
                  <a:schemeClr val="lt1"/>
                </a:solidFill>
              </a:defRPr>
            </a:lvl1pPr>
            <a:lvl2pPr marL="914400" lvl="1" indent="-228600" algn="l">
              <a:spcBef>
                <a:spcPts val="400"/>
              </a:spcBef>
              <a:spcAft>
                <a:spcPts val="0"/>
              </a:spcAft>
              <a:buSzPts val="1620"/>
              <a:buFont typeface="Rockwell"/>
              <a:buNone/>
              <a:defRPr sz="1800">
                <a:solidFill>
                  <a:schemeClr val="lt1"/>
                </a:solidFill>
              </a:defRPr>
            </a:lvl2pPr>
            <a:lvl3pPr marL="1371600" lvl="2" indent="-228600" algn="l">
              <a:spcBef>
                <a:spcPts val="400"/>
              </a:spcBef>
              <a:spcAft>
                <a:spcPts val="0"/>
              </a:spcAft>
              <a:buSzPts val="1600"/>
              <a:buNone/>
              <a:defRPr sz="1600">
                <a:solidFill>
                  <a:schemeClr val="lt1"/>
                </a:solidFill>
              </a:defRPr>
            </a:lvl3pPr>
            <a:lvl4pPr marL="1828800" lvl="3" indent="-228600" algn="l">
              <a:spcBef>
                <a:spcPts val="400"/>
              </a:spcBef>
              <a:spcAft>
                <a:spcPts val="0"/>
              </a:spcAft>
              <a:buSzPts val="1400"/>
              <a:buNone/>
              <a:defRPr sz="1400">
                <a:solidFill>
                  <a:schemeClr val="lt1"/>
                </a:solidFill>
              </a:defRPr>
            </a:lvl4pPr>
            <a:lvl5pPr marL="2286000" lvl="4" indent="-228600" algn="l">
              <a:spcBef>
                <a:spcPts val="400"/>
              </a:spcBef>
              <a:spcAft>
                <a:spcPts val="0"/>
              </a:spcAft>
              <a:buSzPts val="1400"/>
              <a:buNone/>
              <a:defRPr sz="1400">
                <a:solidFill>
                  <a:schemeClr val="lt1"/>
                </a:solidFill>
              </a:defRPr>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30" name="Google Shape;30;p4"/>
          <p:cNvSpPr txBox="1">
            <a:spLocks noGrp="1"/>
          </p:cNvSpPr>
          <p:nvPr>
            <p:ph type="dt" idx="10"/>
          </p:nvPr>
        </p:nvSpPr>
        <p:spPr>
          <a:xfrm>
            <a:off x="5562600" y="651367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sldNum" idx="12"/>
          </p:nvPr>
        </p:nvSpPr>
        <p:spPr>
          <a:xfrm>
            <a:off x="8638952" y="6513670"/>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DFE0D3"/>
                </a:solidFill>
                <a:latin typeface="Rockwell"/>
                <a:ea typeface="Rockwell"/>
                <a:cs typeface="Rockwell"/>
                <a:sym typeface="Rockwell"/>
              </a:defRPr>
            </a:lvl1pPr>
            <a:lvl2pPr marL="0" lvl="1" indent="0" algn="r">
              <a:spcBef>
                <a:spcPts val="0"/>
              </a:spcBef>
              <a:buNone/>
              <a:defRPr sz="1600" b="0" i="0" u="none" strike="noStrike" cap="none">
                <a:solidFill>
                  <a:srgbClr val="DFE0D3"/>
                </a:solidFill>
                <a:latin typeface="Rockwell"/>
                <a:ea typeface="Rockwell"/>
                <a:cs typeface="Rockwell"/>
                <a:sym typeface="Rockwell"/>
              </a:defRPr>
            </a:lvl2pPr>
            <a:lvl3pPr marL="0" lvl="2" indent="0" algn="r">
              <a:spcBef>
                <a:spcPts val="0"/>
              </a:spcBef>
              <a:buNone/>
              <a:defRPr sz="1600" b="0" i="0" u="none" strike="noStrike" cap="none">
                <a:solidFill>
                  <a:srgbClr val="DFE0D3"/>
                </a:solidFill>
                <a:latin typeface="Rockwell"/>
                <a:ea typeface="Rockwell"/>
                <a:cs typeface="Rockwell"/>
                <a:sym typeface="Rockwell"/>
              </a:defRPr>
            </a:lvl3pPr>
            <a:lvl4pPr marL="0" lvl="3" indent="0" algn="r">
              <a:spcBef>
                <a:spcPts val="0"/>
              </a:spcBef>
              <a:buNone/>
              <a:defRPr sz="1600" b="0" i="0" u="none" strike="noStrike" cap="none">
                <a:solidFill>
                  <a:srgbClr val="DFE0D3"/>
                </a:solidFill>
                <a:latin typeface="Rockwell"/>
                <a:ea typeface="Rockwell"/>
                <a:cs typeface="Rockwell"/>
                <a:sym typeface="Rockwell"/>
              </a:defRPr>
            </a:lvl4pPr>
            <a:lvl5pPr marL="0" lvl="4" indent="0" algn="r">
              <a:spcBef>
                <a:spcPts val="0"/>
              </a:spcBef>
              <a:buNone/>
              <a:defRPr sz="1600" b="0" i="0" u="none" strike="noStrike" cap="none">
                <a:solidFill>
                  <a:srgbClr val="DFE0D3"/>
                </a:solidFill>
                <a:latin typeface="Rockwell"/>
                <a:ea typeface="Rockwell"/>
                <a:cs typeface="Rockwell"/>
                <a:sym typeface="Rockwell"/>
              </a:defRPr>
            </a:lvl5pPr>
            <a:lvl6pPr marL="0" lvl="5" indent="0" algn="r">
              <a:spcBef>
                <a:spcPts val="0"/>
              </a:spcBef>
              <a:buNone/>
              <a:defRPr sz="1600" b="0" i="0" u="none" strike="noStrike" cap="none">
                <a:solidFill>
                  <a:srgbClr val="DFE0D3"/>
                </a:solidFill>
                <a:latin typeface="Rockwell"/>
                <a:ea typeface="Rockwell"/>
                <a:cs typeface="Rockwell"/>
                <a:sym typeface="Rockwell"/>
              </a:defRPr>
            </a:lvl6pPr>
            <a:lvl7pPr marL="0" lvl="6" indent="0" algn="r">
              <a:spcBef>
                <a:spcPts val="0"/>
              </a:spcBef>
              <a:buNone/>
              <a:defRPr sz="1600" b="0" i="0" u="none" strike="noStrike" cap="none">
                <a:solidFill>
                  <a:srgbClr val="DFE0D3"/>
                </a:solidFill>
                <a:latin typeface="Rockwell"/>
                <a:ea typeface="Rockwell"/>
                <a:cs typeface="Rockwell"/>
                <a:sym typeface="Rockwell"/>
              </a:defRPr>
            </a:lvl7pPr>
            <a:lvl8pPr marL="0" lvl="7" indent="0" algn="r">
              <a:spcBef>
                <a:spcPts val="0"/>
              </a:spcBef>
              <a:buNone/>
              <a:defRPr sz="1600" b="0" i="0" u="none" strike="noStrike" cap="none">
                <a:solidFill>
                  <a:srgbClr val="DFE0D3"/>
                </a:solidFill>
                <a:latin typeface="Rockwell"/>
                <a:ea typeface="Rockwell"/>
                <a:cs typeface="Rockwell"/>
                <a:sym typeface="Rockwell"/>
              </a:defRPr>
            </a:lvl8pPr>
            <a:lvl9pPr marL="0" lvl="8" indent="0" algn="r">
              <a:spcBef>
                <a:spcPts val="0"/>
              </a:spcBef>
              <a:buNone/>
              <a:defRPr sz="1600" b="0" i="0" u="none" strike="noStrike" cap="none">
                <a:solidFill>
                  <a:srgbClr val="DFE0D3"/>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id-ID"/>
              <a:t>‹#›</a:t>
            </a:fld>
            <a:endParaRPr/>
          </a:p>
        </p:txBody>
      </p:sp>
      <p:sp>
        <p:nvSpPr>
          <p:cNvPr id="32" name="Google Shape;32;p4"/>
          <p:cNvSpPr txBox="1">
            <a:spLocks noGrp="1"/>
          </p:cNvSpPr>
          <p:nvPr>
            <p:ph type="ftr" idx="11"/>
          </p:nvPr>
        </p:nvSpPr>
        <p:spPr>
          <a:xfrm>
            <a:off x="1600200" y="6513670"/>
            <a:ext cx="39074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53536"/>
            <a:ext cx="8229600" cy="11430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645920"/>
            <a:ext cx="4038600" cy="4526280"/>
          </a:xfrm>
          <a:prstGeom prst="rect">
            <a:avLst/>
          </a:prstGeom>
          <a:noFill/>
          <a:ln>
            <a:noFill/>
          </a:ln>
        </p:spPr>
        <p:txBody>
          <a:bodyPr spcFirstLastPara="1" wrap="square" lIns="91425" tIns="45700" rIns="91425" bIns="45700" anchor="t" anchorCtr="0">
            <a:noAutofit/>
          </a:bodyPr>
          <a:lstStyle>
            <a:lvl1pPr marL="457200" lvl="0" indent="-353060" algn="l">
              <a:spcBef>
                <a:spcPts val="0"/>
              </a:spcBef>
              <a:spcAft>
                <a:spcPts val="0"/>
              </a:spcAft>
              <a:buSzPts val="1960"/>
              <a:buChar char="⦿"/>
              <a:defRPr sz="2800"/>
            </a:lvl1pPr>
            <a:lvl2pPr marL="914400" lvl="1" indent="-365760" algn="l">
              <a:spcBef>
                <a:spcPts val="400"/>
              </a:spcBef>
              <a:spcAft>
                <a:spcPts val="0"/>
              </a:spcAft>
              <a:buSzPts val="2160"/>
              <a:buFont typeface="Rockwell"/>
              <a:buChar char="•"/>
              <a:defRPr sz="2400"/>
            </a:lvl2pPr>
            <a:lvl3pPr marL="1371600" lvl="2" indent="-355600" algn="l">
              <a:spcBef>
                <a:spcPts val="400"/>
              </a:spcBef>
              <a:spcAft>
                <a:spcPts val="0"/>
              </a:spcAft>
              <a:buSzPts val="2000"/>
              <a:buChar char="●"/>
              <a:defRPr sz="2000"/>
            </a:lvl3pPr>
            <a:lvl4pPr marL="1828800" lvl="3" indent="-342900" algn="l">
              <a:spcBef>
                <a:spcPts val="400"/>
              </a:spcBef>
              <a:spcAft>
                <a:spcPts val="0"/>
              </a:spcAft>
              <a:buSzPts val="1800"/>
              <a:buChar char="●"/>
              <a:defRPr sz="1800"/>
            </a:lvl4pPr>
            <a:lvl5pPr marL="2286000" lvl="4" indent="-342900" algn="l">
              <a:spcBef>
                <a:spcPts val="400"/>
              </a:spcBef>
              <a:spcAft>
                <a:spcPts val="0"/>
              </a:spcAft>
              <a:buSzPts val="1800"/>
              <a:buChar char="●"/>
              <a:defRPr sz="18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36" name="Google Shape;36;p5"/>
          <p:cNvSpPr txBox="1">
            <a:spLocks noGrp="1"/>
          </p:cNvSpPr>
          <p:nvPr>
            <p:ph type="body" idx="2"/>
          </p:nvPr>
        </p:nvSpPr>
        <p:spPr>
          <a:xfrm>
            <a:off x="4648200" y="1645920"/>
            <a:ext cx="4038600" cy="4526280"/>
          </a:xfrm>
          <a:prstGeom prst="rect">
            <a:avLst/>
          </a:prstGeom>
          <a:noFill/>
          <a:ln>
            <a:noFill/>
          </a:ln>
        </p:spPr>
        <p:txBody>
          <a:bodyPr spcFirstLastPara="1" wrap="square" lIns="91425" tIns="45700" rIns="91425" bIns="45700" anchor="t" anchorCtr="0">
            <a:noAutofit/>
          </a:bodyPr>
          <a:lstStyle>
            <a:lvl1pPr marL="457200" lvl="0" indent="-353060" algn="l">
              <a:spcBef>
                <a:spcPts val="0"/>
              </a:spcBef>
              <a:spcAft>
                <a:spcPts val="0"/>
              </a:spcAft>
              <a:buSzPts val="1960"/>
              <a:buChar char="⦿"/>
              <a:defRPr sz="2800"/>
            </a:lvl1pPr>
            <a:lvl2pPr marL="914400" lvl="1" indent="-365760" algn="l">
              <a:spcBef>
                <a:spcPts val="400"/>
              </a:spcBef>
              <a:spcAft>
                <a:spcPts val="0"/>
              </a:spcAft>
              <a:buSzPts val="2160"/>
              <a:buFont typeface="Rockwell"/>
              <a:buChar char="•"/>
              <a:defRPr sz="2400"/>
            </a:lvl2pPr>
            <a:lvl3pPr marL="1371600" lvl="2" indent="-355600" algn="l">
              <a:spcBef>
                <a:spcPts val="400"/>
              </a:spcBef>
              <a:spcAft>
                <a:spcPts val="0"/>
              </a:spcAft>
              <a:buSzPts val="2000"/>
              <a:buChar char="●"/>
              <a:defRPr sz="2000"/>
            </a:lvl3pPr>
            <a:lvl4pPr marL="1828800" lvl="3" indent="-342900" algn="l">
              <a:spcBef>
                <a:spcPts val="400"/>
              </a:spcBef>
              <a:spcAft>
                <a:spcPts val="0"/>
              </a:spcAft>
              <a:buSzPts val="1800"/>
              <a:buChar char="●"/>
              <a:defRPr sz="1800"/>
            </a:lvl4pPr>
            <a:lvl5pPr marL="2286000" lvl="4" indent="-342900" algn="l">
              <a:spcBef>
                <a:spcPts val="400"/>
              </a:spcBef>
              <a:spcAft>
                <a:spcPts val="0"/>
              </a:spcAft>
              <a:buSzPts val="1800"/>
              <a:buChar char="●"/>
              <a:defRPr sz="18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37" name="Google Shape;37;p5"/>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41080"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
        <p:nvSpPr>
          <p:cNvPr id="40" name="Google Shape;40;p5"/>
          <p:cNvSpPr/>
          <p:nvPr/>
        </p:nvSpPr>
        <p:spPr>
          <a:xfrm>
            <a:off x="588392" y="1424588"/>
            <a:ext cx="800100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6"/>
          <p:cNvSpPr/>
          <p:nvPr/>
        </p:nvSpPr>
        <p:spPr>
          <a:xfrm>
            <a:off x="616744" y="2165216"/>
            <a:ext cx="374904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b"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3" name="Google Shape;43;p6"/>
          <p:cNvSpPr/>
          <p:nvPr/>
        </p:nvSpPr>
        <p:spPr>
          <a:xfrm>
            <a:off x="4800600" y="2165216"/>
            <a:ext cx="374904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b"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4" name="Google Shape;44;p6"/>
          <p:cNvSpPr txBox="1">
            <a:spLocks noGrp="1"/>
          </p:cNvSpPr>
          <p:nvPr>
            <p:ph type="title"/>
          </p:nvPr>
        </p:nvSpPr>
        <p:spPr>
          <a:xfrm>
            <a:off x="457200" y="251948"/>
            <a:ext cx="8229600" cy="11430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4600"/>
              <a:buFont typeface="Rockwel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SzPts val="1540"/>
              <a:buNone/>
              <a:defRPr sz="2200" b="0" cap="none"/>
            </a:lvl1pPr>
            <a:lvl2pPr marL="914400" lvl="1" indent="-228600" algn="l">
              <a:spcBef>
                <a:spcPts val="400"/>
              </a:spcBef>
              <a:spcAft>
                <a:spcPts val="0"/>
              </a:spcAft>
              <a:buSzPts val="1800"/>
              <a:buFont typeface="Rockwell"/>
              <a:buNone/>
              <a:defRPr sz="2000" b="1"/>
            </a:lvl2pPr>
            <a:lvl3pPr marL="1371600" lvl="2" indent="-228600" algn="l">
              <a:spcBef>
                <a:spcPts val="400"/>
              </a:spcBef>
              <a:spcAft>
                <a:spcPts val="0"/>
              </a:spcAft>
              <a:buSzPts val="1800"/>
              <a:buNone/>
              <a:defRPr sz="1800" b="1"/>
            </a:lvl3pPr>
            <a:lvl4pPr marL="1828800" lvl="3" indent="-228600" algn="l">
              <a:spcBef>
                <a:spcPts val="400"/>
              </a:spcBef>
              <a:spcAft>
                <a:spcPts val="0"/>
              </a:spcAft>
              <a:buSzPts val="1600"/>
              <a:buNone/>
              <a:defRPr sz="1600" b="1"/>
            </a:lvl4pPr>
            <a:lvl5pPr marL="2286000" lvl="4" indent="-228600" algn="l">
              <a:spcBef>
                <a:spcPts val="400"/>
              </a:spcBef>
              <a:spcAft>
                <a:spcPts val="0"/>
              </a:spcAft>
              <a:buSzPts val="1600"/>
              <a:buNone/>
              <a:defRPr sz="1600" b="1"/>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46" name="Google Shape;46;p6"/>
          <p:cNvSpPr txBox="1">
            <a:spLocks noGrp="1"/>
          </p:cNvSpPr>
          <p:nvPr>
            <p:ph type="body" idx="2"/>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SzPts val="1540"/>
              <a:buNone/>
              <a:defRPr sz="2200" b="0" cap="none"/>
            </a:lvl1pPr>
            <a:lvl2pPr marL="914400" lvl="1" indent="-228600" algn="l">
              <a:spcBef>
                <a:spcPts val="400"/>
              </a:spcBef>
              <a:spcAft>
                <a:spcPts val="0"/>
              </a:spcAft>
              <a:buSzPts val="1800"/>
              <a:buFont typeface="Rockwell"/>
              <a:buNone/>
              <a:defRPr sz="2000" b="1"/>
            </a:lvl2pPr>
            <a:lvl3pPr marL="1371600" lvl="2" indent="-228600" algn="l">
              <a:spcBef>
                <a:spcPts val="400"/>
              </a:spcBef>
              <a:spcAft>
                <a:spcPts val="0"/>
              </a:spcAft>
              <a:buSzPts val="1800"/>
              <a:buNone/>
              <a:defRPr sz="1800" b="1"/>
            </a:lvl3pPr>
            <a:lvl4pPr marL="1828800" lvl="3" indent="-228600" algn="l">
              <a:spcBef>
                <a:spcPts val="400"/>
              </a:spcBef>
              <a:spcAft>
                <a:spcPts val="0"/>
              </a:spcAft>
              <a:buSzPts val="1600"/>
              <a:buNone/>
              <a:defRPr sz="1600" b="1"/>
            </a:lvl4pPr>
            <a:lvl5pPr marL="2286000" lvl="4" indent="-228600" algn="l">
              <a:spcBef>
                <a:spcPts val="400"/>
              </a:spcBef>
              <a:spcAft>
                <a:spcPts val="0"/>
              </a:spcAft>
              <a:buSzPts val="1600"/>
              <a:buNone/>
              <a:defRPr sz="1600" b="1"/>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47" name="Google Shape;47;p6"/>
          <p:cNvSpPr txBox="1">
            <a:spLocks noGrp="1"/>
          </p:cNvSpPr>
          <p:nvPr>
            <p:ph type="body" idx="3"/>
          </p:nvPr>
        </p:nvSpPr>
        <p:spPr>
          <a:xfrm>
            <a:off x="457200" y="2362200"/>
            <a:ext cx="4040188" cy="3941763"/>
          </a:xfrm>
          <a:prstGeom prst="rect">
            <a:avLst/>
          </a:prstGeom>
          <a:noFill/>
          <a:ln>
            <a:noFill/>
          </a:ln>
        </p:spPr>
        <p:txBody>
          <a:bodyPr spcFirstLastPara="1" wrap="square" lIns="91425" tIns="45700" rIns="91425" bIns="45700" anchor="t" anchorCtr="0">
            <a:noAutofit/>
          </a:bodyPr>
          <a:lstStyle>
            <a:lvl1pPr marL="457200" lvl="0" indent="-326390" algn="l">
              <a:spcBef>
                <a:spcPts val="0"/>
              </a:spcBef>
              <a:spcAft>
                <a:spcPts val="0"/>
              </a:spcAft>
              <a:buSzPts val="1540"/>
              <a:buChar char="⦿"/>
              <a:defRPr sz="2200"/>
            </a:lvl1pPr>
            <a:lvl2pPr marL="914400" lvl="1" indent="-342900" algn="l">
              <a:spcBef>
                <a:spcPts val="400"/>
              </a:spcBef>
              <a:spcAft>
                <a:spcPts val="0"/>
              </a:spcAft>
              <a:buSzPts val="1800"/>
              <a:buFont typeface="Rockwell"/>
              <a:buChar char="•"/>
              <a:defRPr sz="2000"/>
            </a:lvl2pPr>
            <a:lvl3pPr marL="1371600" lvl="2" indent="-342900" algn="l">
              <a:spcBef>
                <a:spcPts val="400"/>
              </a:spcBef>
              <a:spcAft>
                <a:spcPts val="0"/>
              </a:spcAft>
              <a:buSzPts val="1800"/>
              <a:buChar char="●"/>
              <a:defRPr sz="1800"/>
            </a:lvl3pPr>
            <a:lvl4pPr marL="1828800" lvl="3" indent="-330200" algn="l">
              <a:spcBef>
                <a:spcPts val="400"/>
              </a:spcBef>
              <a:spcAft>
                <a:spcPts val="0"/>
              </a:spcAft>
              <a:buSzPts val="1600"/>
              <a:buChar char="●"/>
              <a:defRPr sz="1600"/>
            </a:lvl4pPr>
            <a:lvl5pPr marL="2286000" lvl="4" indent="-330200" algn="l">
              <a:spcBef>
                <a:spcPts val="400"/>
              </a:spcBef>
              <a:spcAft>
                <a:spcPts val="0"/>
              </a:spcAft>
              <a:buSzPts val="1600"/>
              <a:buChar char="●"/>
              <a:defRPr sz="16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48" name="Google Shape;48;p6"/>
          <p:cNvSpPr txBox="1">
            <a:spLocks noGrp="1"/>
          </p:cNvSpPr>
          <p:nvPr>
            <p:ph type="body" idx="4"/>
          </p:nvPr>
        </p:nvSpPr>
        <p:spPr>
          <a:xfrm>
            <a:off x="4645025" y="2362200"/>
            <a:ext cx="4041775" cy="3941763"/>
          </a:xfrm>
          <a:prstGeom prst="rect">
            <a:avLst/>
          </a:prstGeom>
          <a:noFill/>
          <a:ln>
            <a:noFill/>
          </a:ln>
        </p:spPr>
        <p:txBody>
          <a:bodyPr spcFirstLastPara="1" wrap="square" lIns="91425" tIns="45700" rIns="91425" bIns="45700" anchor="t" anchorCtr="0">
            <a:noAutofit/>
          </a:bodyPr>
          <a:lstStyle>
            <a:lvl1pPr marL="457200" lvl="0" indent="-326390" algn="l">
              <a:spcBef>
                <a:spcPts val="0"/>
              </a:spcBef>
              <a:spcAft>
                <a:spcPts val="0"/>
              </a:spcAft>
              <a:buSzPts val="1540"/>
              <a:buChar char="⦿"/>
              <a:defRPr sz="2200"/>
            </a:lvl1pPr>
            <a:lvl2pPr marL="914400" lvl="1" indent="-342900" algn="l">
              <a:spcBef>
                <a:spcPts val="400"/>
              </a:spcBef>
              <a:spcAft>
                <a:spcPts val="0"/>
              </a:spcAft>
              <a:buSzPts val="1800"/>
              <a:buFont typeface="Rockwell"/>
              <a:buChar char="•"/>
              <a:defRPr sz="2000"/>
            </a:lvl2pPr>
            <a:lvl3pPr marL="1371600" lvl="2" indent="-342900" algn="l">
              <a:spcBef>
                <a:spcPts val="400"/>
              </a:spcBef>
              <a:spcAft>
                <a:spcPts val="0"/>
              </a:spcAft>
              <a:buSzPts val="1800"/>
              <a:buChar char="●"/>
              <a:defRPr sz="1800"/>
            </a:lvl3pPr>
            <a:lvl4pPr marL="1828800" lvl="3" indent="-330200" algn="l">
              <a:spcBef>
                <a:spcPts val="400"/>
              </a:spcBef>
              <a:spcAft>
                <a:spcPts val="0"/>
              </a:spcAft>
              <a:buSzPts val="1600"/>
              <a:buChar char="●"/>
              <a:defRPr sz="1600"/>
            </a:lvl4pPr>
            <a:lvl5pPr marL="2286000" lvl="4" indent="-330200" algn="l">
              <a:spcBef>
                <a:spcPts val="400"/>
              </a:spcBef>
              <a:spcAft>
                <a:spcPts val="0"/>
              </a:spcAft>
              <a:buSzPts val="1600"/>
              <a:buChar char="●"/>
              <a:defRPr sz="16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49" name="Google Shape;49;p6"/>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sldNum" idx="12"/>
          </p:nvPr>
        </p:nvSpPr>
        <p:spPr>
          <a:xfrm>
            <a:off x="8641080"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457200" y="253218"/>
            <a:ext cx="8229600" cy="11430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7"/>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sldNum" idx="12"/>
          </p:nvPr>
        </p:nvSpPr>
        <p:spPr>
          <a:xfrm>
            <a:off x="8638952"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
        <p:nvSpPr>
          <p:cNvPr id="57" name="Google Shape;57;p7"/>
          <p:cNvSpPr/>
          <p:nvPr/>
        </p:nvSpPr>
        <p:spPr>
          <a:xfrm>
            <a:off x="588392" y="1424588"/>
            <a:ext cx="800100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8"/>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sldNum" idx="12"/>
          </p:nvPr>
        </p:nvSpPr>
        <p:spPr>
          <a:xfrm>
            <a:off x="8638952" y="6514568"/>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bg>
      <p:bgPr>
        <a:solidFill>
          <a:schemeClr val="dk2"/>
        </a:solidFill>
        <a:effectLst/>
      </p:bgPr>
    </p:bg>
    <p:spTree>
      <p:nvGrpSpPr>
        <p:cNvPr id="1" name="Shape 62"/>
        <p:cNvGrpSpPr/>
        <p:nvPr/>
      </p:nvGrpSpPr>
      <p:grpSpPr>
        <a:xfrm>
          <a:off x="0" y="0"/>
          <a:ext cx="0" cy="0"/>
          <a:chOff x="0" y="0"/>
          <a:chExt cx="0" cy="0"/>
        </a:xfrm>
      </p:grpSpPr>
      <p:sp>
        <p:nvSpPr>
          <p:cNvPr id="63" name="Google Shape;63;p9"/>
          <p:cNvSpPr/>
          <p:nvPr/>
        </p:nvSpPr>
        <p:spPr>
          <a:xfrm>
            <a:off x="5057552" y="1057656"/>
            <a:ext cx="3749040" cy="9144"/>
          </a:xfrm>
          <a:prstGeom prst="rect">
            <a:avLst/>
          </a:prstGeom>
          <a:solidFill>
            <a:schemeClr val="accent1"/>
          </a:solidFill>
          <a:ln>
            <a:noFill/>
          </a:ln>
          <a:effectLst>
            <a:outerShdw blurRad="12700" dist="12900" dir="5400000" algn="tl" rotWithShape="0">
              <a:srgbClr val="000000">
                <a:alpha val="7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64" name="Google Shape;64;p9"/>
          <p:cNvSpPr txBox="1">
            <a:spLocks noGrp="1"/>
          </p:cNvSpPr>
          <p:nvPr>
            <p:ph type="title"/>
          </p:nvPr>
        </p:nvSpPr>
        <p:spPr>
          <a:xfrm>
            <a:off x="4963136" y="304800"/>
            <a:ext cx="3931920" cy="7620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2000"/>
              <a:buFont typeface="Rockwel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9"/>
          <p:cNvSpPr txBox="1">
            <a:spLocks noGrp="1"/>
          </p:cNvSpPr>
          <p:nvPr>
            <p:ph type="body" idx="1"/>
          </p:nvPr>
        </p:nvSpPr>
        <p:spPr>
          <a:xfrm>
            <a:off x="4963136" y="1107560"/>
            <a:ext cx="3931920" cy="1066800"/>
          </a:xfrm>
          <a:prstGeom prst="rect">
            <a:avLst/>
          </a:prstGeom>
          <a:noFill/>
          <a:ln>
            <a:noFill/>
          </a:ln>
        </p:spPr>
        <p:txBody>
          <a:bodyPr spcFirstLastPara="1" wrap="square" lIns="91425" tIns="45700" rIns="91425" bIns="45700" anchor="t" anchorCtr="0">
            <a:noAutofit/>
          </a:bodyPr>
          <a:lstStyle>
            <a:lvl1pPr marL="457200" lvl="0" indent="-228600" algn="r">
              <a:spcBef>
                <a:spcPts val="0"/>
              </a:spcBef>
              <a:spcAft>
                <a:spcPts val="0"/>
              </a:spcAft>
              <a:buSzPts val="980"/>
              <a:buNone/>
              <a:defRPr sz="1400"/>
            </a:lvl1pPr>
            <a:lvl2pPr marL="914400" lvl="1" indent="-228600" algn="l">
              <a:spcBef>
                <a:spcPts val="400"/>
              </a:spcBef>
              <a:spcAft>
                <a:spcPts val="0"/>
              </a:spcAft>
              <a:buSzPts val="1080"/>
              <a:buFont typeface="Rockwell"/>
              <a:buNone/>
              <a:defRPr sz="1200"/>
            </a:lvl2pPr>
            <a:lvl3pPr marL="1371600" lvl="2" indent="-228600" algn="l">
              <a:spcBef>
                <a:spcPts val="400"/>
              </a:spcBef>
              <a:spcAft>
                <a:spcPts val="0"/>
              </a:spcAft>
              <a:buSzPts val="1000"/>
              <a:buNone/>
              <a:defRPr sz="1000"/>
            </a:lvl3pPr>
            <a:lvl4pPr marL="1828800" lvl="3" indent="-228600" algn="l">
              <a:spcBef>
                <a:spcPts val="400"/>
              </a:spcBef>
              <a:spcAft>
                <a:spcPts val="0"/>
              </a:spcAft>
              <a:buSzPts val="900"/>
              <a:buNone/>
              <a:defRPr sz="900"/>
            </a:lvl4pPr>
            <a:lvl5pPr marL="2286000" lvl="4" indent="-228600" algn="l">
              <a:spcBef>
                <a:spcPts val="400"/>
              </a:spcBef>
              <a:spcAft>
                <a:spcPts val="0"/>
              </a:spcAft>
              <a:buSzPts val="900"/>
              <a:buNone/>
              <a:defRPr sz="9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66" name="Google Shape;66;p9"/>
          <p:cNvSpPr txBox="1">
            <a:spLocks noGrp="1"/>
          </p:cNvSpPr>
          <p:nvPr>
            <p:ph type="body" idx="2"/>
          </p:nvPr>
        </p:nvSpPr>
        <p:spPr>
          <a:xfrm>
            <a:off x="228600" y="2209800"/>
            <a:ext cx="8666456" cy="3977640"/>
          </a:xfrm>
          <a:prstGeom prst="rect">
            <a:avLst/>
          </a:prstGeom>
          <a:noFill/>
          <a:ln>
            <a:noFill/>
          </a:ln>
        </p:spPr>
        <p:txBody>
          <a:bodyPr spcFirstLastPara="1" wrap="square" lIns="91425" tIns="45700" rIns="91425" bIns="45700" anchor="t" anchorCtr="0">
            <a:noAutofit/>
          </a:bodyPr>
          <a:lstStyle>
            <a:lvl1pPr marL="457200" lvl="0" indent="-370840" algn="l">
              <a:spcBef>
                <a:spcPts val="0"/>
              </a:spcBef>
              <a:spcAft>
                <a:spcPts val="0"/>
              </a:spcAft>
              <a:buSzPts val="2240"/>
              <a:buChar char="⦿"/>
              <a:defRPr sz="3200"/>
            </a:lvl1pPr>
            <a:lvl2pPr marL="914400" lvl="1" indent="-388619" algn="l">
              <a:spcBef>
                <a:spcPts val="400"/>
              </a:spcBef>
              <a:spcAft>
                <a:spcPts val="0"/>
              </a:spcAft>
              <a:buSzPts val="2520"/>
              <a:buFont typeface="Rockwell"/>
              <a:buChar char="•"/>
              <a:defRPr sz="2800"/>
            </a:lvl2pPr>
            <a:lvl3pPr marL="1371600" lvl="2" indent="-381000" algn="l">
              <a:spcBef>
                <a:spcPts val="40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67" name="Google Shape;67;p9"/>
          <p:cNvSpPr txBox="1">
            <a:spLocks noGrp="1"/>
          </p:cNvSpPr>
          <p:nvPr>
            <p:ph type="dt" idx="10"/>
          </p:nvPr>
        </p:nvSpPr>
        <p:spPr>
          <a:xfrm>
            <a:off x="5562600" y="6513670"/>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8638952" y="6513670"/>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DFE0D3"/>
                </a:solidFill>
                <a:latin typeface="Rockwell"/>
                <a:ea typeface="Rockwell"/>
                <a:cs typeface="Rockwell"/>
                <a:sym typeface="Rockwell"/>
              </a:defRPr>
            </a:lvl1pPr>
            <a:lvl2pPr marL="0" lvl="1" indent="0" algn="r">
              <a:spcBef>
                <a:spcPts val="0"/>
              </a:spcBef>
              <a:buNone/>
              <a:defRPr sz="1600" b="0" i="0" u="none" strike="noStrike" cap="none">
                <a:solidFill>
                  <a:srgbClr val="DFE0D3"/>
                </a:solidFill>
                <a:latin typeface="Rockwell"/>
                <a:ea typeface="Rockwell"/>
                <a:cs typeface="Rockwell"/>
                <a:sym typeface="Rockwell"/>
              </a:defRPr>
            </a:lvl2pPr>
            <a:lvl3pPr marL="0" lvl="2" indent="0" algn="r">
              <a:spcBef>
                <a:spcPts val="0"/>
              </a:spcBef>
              <a:buNone/>
              <a:defRPr sz="1600" b="0" i="0" u="none" strike="noStrike" cap="none">
                <a:solidFill>
                  <a:srgbClr val="DFE0D3"/>
                </a:solidFill>
                <a:latin typeface="Rockwell"/>
                <a:ea typeface="Rockwell"/>
                <a:cs typeface="Rockwell"/>
                <a:sym typeface="Rockwell"/>
              </a:defRPr>
            </a:lvl3pPr>
            <a:lvl4pPr marL="0" lvl="3" indent="0" algn="r">
              <a:spcBef>
                <a:spcPts val="0"/>
              </a:spcBef>
              <a:buNone/>
              <a:defRPr sz="1600" b="0" i="0" u="none" strike="noStrike" cap="none">
                <a:solidFill>
                  <a:srgbClr val="DFE0D3"/>
                </a:solidFill>
                <a:latin typeface="Rockwell"/>
                <a:ea typeface="Rockwell"/>
                <a:cs typeface="Rockwell"/>
                <a:sym typeface="Rockwell"/>
              </a:defRPr>
            </a:lvl4pPr>
            <a:lvl5pPr marL="0" lvl="4" indent="0" algn="r">
              <a:spcBef>
                <a:spcPts val="0"/>
              </a:spcBef>
              <a:buNone/>
              <a:defRPr sz="1600" b="0" i="0" u="none" strike="noStrike" cap="none">
                <a:solidFill>
                  <a:srgbClr val="DFE0D3"/>
                </a:solidFill>
                <a:latin typeface="Rockwell"/>
                <a:ea typeface="Rockwell"/>
                <a:cs typeface="Rockwell"/>
                <a:sym typeface="Rockwell"/>
              </a:defRPr>
            </a:lvl5pPr>
            <a:lvl6pPr marL="0" lvl="5" indent="0" algn="r">
              <a:spcBef>
                <a:spcPts val="0"/>
              </a:spcBef>
              <a:buNone/>
              <a:defRPr sz="1600" b="0" i="0" u="none" strike="noStrike" cap="none">
                <a:solidFill>
                  <a:srgbClr val="DFE0D3"/>
                </a:solidFill>
                <a:latin typeface="Rockwell"/>
                <a:ea typeface="Rockwell"/>
                <a:cs typeface="Rockwell"/>
                <a:sym typeface="Rockwell"/>
              </a:defRPr>
            </a:lvl6pPr>
            <a:lvl7pPr marL="0" lvl="6" indent="0" algn="r">
              <a:spcBef>
                <a:spcPts val="0"/>
              </a:spcBef>
              <a:buNone/>
              <a:defRPr sz="1600" b="0" i="0" u="none" strike="noStrike" cap="none">
                <a:solidFill>
                  <a:srgbClr val="DFE0D3"/>
                </a:solidFill>
                <a:latin typeface="Rockwell"/>
                <a:ea typeface="Rockwell"/>
                <a:cs typeface="Rockwell"/>
                <a:sym typeface="Rockwell"/>
              </a:defRPr>
            </a:lvl7pPr>
            <a:lvl8pPr marL="0" lvl="7" indent="0" algn="r">
              <a:spcBef>
                <a:spcPts val="0"/>
              </a:spcBef>
              <a:buNone/>
              <a:defRPr sz="1600" b="0" i="0" u="none" strike="noStrike" cap="none">
                <a:solidFill>
                  <a:srgbClr val="DFE0D3"/>
                </a:solidFill>
                <a:latin typeface="Rockwell"/>
                <a:ea typeface="Rockwell"/>
                <a:cs typeface="Rockwell"/>
                <a:sym typeface="Rockwell"/>
              </a:defRPr>
            </a:lvl8pPr>
            <a:lvl9pPr marL="0" lvl="8" indent="0" algn="r">
              <a:spcBef>
                <a:spcPts val="0"/>
              </a:spcBef>
              <a:buNone/>
              <a:defRPr sz="1600" b="0" i="0" u="none" strike="noStrike" cap="none">
                <a:solidFill>
                  <a:srgbClr val="DFE0D3"/>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id-ID"/>
              <a:t>‹#›</a:t>
            </a:fld>
            <a:endParaRPr/>
          </a:p>
        </p:txBody>
      </p:sp>
      <p:sp>
        <p:nvSpPr>
          <p:cNvPr id="69" name="Google Shape;69;p9"/>
          <p:cNvSpPr txBox="1">
            <a:spLocks noGrp="1"/>
          </p:cNvSpPr>
          <p:nvPr>
            <p:ph type="ftr" idx="11"/>
          </p:nvPr>
        </p:nvSpPr>
        <p:spPr>
          <a:xfrm>
            <a:off x="1600200" y="6513670"/>
            <a:ext cx="39074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0"/>
        <p:cNvGrpSpPr/>
        <p:nvPr/>
      </p:nvGrpSpPr>
      <p:grpSpPr>
        <a:xfrm>
          <a:off x="0" y="0"/>
          <a:ext cx="0" cy="0"/>
          <a:chOff x="0" y="0"/>
          <a:chExt cx="0" cy="0"/>
        </a:xfrm>
      </p:grpSpPr>
      <p:sp>
        <p:nvSpPr>
          <p:cNvPr id="71" name="Google Shape;71;p10"/>
          <p:cNvSpPr txBox="1">
            <a:spLocks noGrp="1"/>
          </p:cNvSpPr>
          <p:nvPr>
            <p:ph type="title"/>
          </p:nvPr>
        </p:nvSpPr>
        <p:spPr>
          <a:xfrm>
            <a:off x="3040443" y="4724400"/>
            <a:ext cx="5486400" cy="664536"/>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rgbClr val="E7E9C9"/>
              </a:buClr>
              <a:buSzPts val="2000"/>
              <a:buFont typeface="Rockwel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0"/>
          <p:cNvSpPr txBox="1">
            <a:spLocks noGrp="1"/>
          </p:cNvSpPr>
          <p:nvPr>
            <p:ph type="body" idx="1"/>
          </p:nvPr>
        </p:nvSpPr>
        <p:spPr>
          <a:xfrm>
            <a:off x="3040443" y="5388936"/>
            <a:ext cx="5486400" cy="912255"/>
          </a:xfrm>
          <a:prstGeom prst="rect">
            <a:avLst/>
          </a:prstGeom>
          <a:noFill/>
          <a:ln>
            <a:noFill/>
          </a:ln>
        </p:spPr>
        <p:txBody>
          <a:bodyPr spcFirstLastPara="1" wrap="square" lIns="91425" tIns="45700" rIns="91425" bIns="45700" anchor="t" anchorCtr="0">
            <a:noAutofit/>
          </a:bodyPr>
          <a:lstStyle>
            <a:lvl1pPr marL="457200" lvl="0" indent="-228600" algn="r">
              <a:spcBef>
                <a:spcPts val="0"/>
              </a:spcBef>
              <a:spcAft>
                <a:spcPts val="0"/>
              </a:spcAft>
              <a:buSzPts val="980"/>
              <a:buNone/>
              <a:defRPr sz="1400"/>
            </a:lvl1pPr>
            <a:lvl2pPr marL="914400" lvl="1" indent="-297180" algn="l">
              <a:spcBef>
                <a:spcPts val="400"/>
              </a:spcBef>
              <a:spcAft>
                <a:spcPts val="0"/>
              </a:spcAft>
              <a:buSzPts val="1080"/>
              <a:buFont typeface="Rockwell"/>
              <a:buChar char="•"/>
              <a:defRPr sz="1200"/>
            </a:lvl2pPr>
            <a:lvl3pPr marL="1371600" lvl="2" indent="-292100" algn="l">
              <a:spcBef>
                <a:spcPts val="400"/>
              </a:spcBef>
              <a:spcAft>
                <a:spcPts val="0"/>
              </a:spcAft>
              <a:buSzPts val="1000"/>
              <a:buChar char="●"/>
              <a:defRPr sz="1000"/>
            </a:lvl3pPr>
            <a:lvl4pPr marL="1828800" lvl="3" indent="-285750" algn="l">
              <a:spcBef>
                <a:spcPts val="400"/>
              </a:spcBef>
              <a:spcAft>
                <a:spcPts val="0"/>
              </a:spcAft>
              <a:buSzPts val="900"/>
              <a:buChar char="●"/>
              <a:defRPr sz="900"/>
            </a:lvl4pPr>
            <a:lvl5pPr marL="2286000" lvl="4" indent="-285750" algn="l">
              <a:spcBef>
                <a:spcPts val="400"/>
              </a:spcBef>
              <a:spcAft>
                <a:spcPts val="0"/>
              </a:spcAft>
              <a:buSzPts val="900"/>
              <a:buChar char="●"/>
              <a:defRPr sz="900"/>
            </a:lvl5pPr>
            <a:lvl6pPr marL="2743200" lvl="5" indent="-342900" algn="l">
              <a:spcBef>
                <a:spcPts val="400"/>
              </a:spcBef>
              <a:spcAft>
                <a:spcPts val="0"/>
              </a:spcAft>
              <a:buSzPts val="1800"/>
              <a:buChar char="●"/>
              <a:defRPr/>
            </a:lvl6pPr>
            <a:lvl7pPr marL="3200400" lvl="6" indent="-342900" algn="l">
              <a:spcBef>
                <a:spcPts val="400"/>
              </a:spcBef>
              <a:spcAft>
                <a:spcPts val="0"/>
              </a:spcAft>
              <a:buSzPts val="1800"/>
              <a:buChar char="●"/>
              <a:defRPr/>
            </a:lvl7pPr>
            <a:lvl8pPr marL="3657600" lvl="7" indent="-342900" algn="l">
              <a:spcBef>
                <a:spcPts val="400"/>
              </a:spcBef>
              <a:spcAft>
                <a:spcPts val="0"/>
              </a:spcAft>
              <a:buSzPts val="1800"/>
              <a:buChar char="●"/>
              <a:defRPr/>
            </a:lvl8pPr>
            <a:lvl9pPr marL="4114800" lvl="8" indent="-342900" algn="l">
              <a:spcBef>
                <a:spcPts val="400"/>
              </a:spcBef>
              <a:spcAft>
                <a:spcPts val="0"/>
              </a:spcAft>
              <a:buSzPts val="1800"/>
              <a:buChar char="●"/>
              <a:defRPr/>
            </a:lvl9pPr>
          </a:lstStyle>
          <a:p>
            <a:endParaRPr/>
          </a:p>
        </p:txBody>
      </p:sp>
      <p:sp>
        <p:nvSpPr>
          <p:cNvPr id="73" name="Google Shape;73;p10"/>
          <p:cNvSpPr>
            <a:spLocks noGrp="1"/>
          </p:cNvSpPr>
          <p:nvPr>
            <p:ph type="pic" idx="2"/>
          </p:nvPr>
        </p:nvSpPr>
        <p:spPr>
          <a:xfrm>
            <a:off x="304800" y="249864"/>
            <a:ext cx="8534400" cy="4343400"/>
          </a:xfrm>
          <a:prstGeom prst="round2DiagRect">
            <a:avLst>
              <a:gd name="adj1" fmla="val 11403"/>
              <a:gd name="adj2" fmla="val 0"/>
            </a:avLst>
          </a:prstGeom>
          <a:solidFill>
            <a:srgbClr val="878878">
              <a:alpha val="64705"/>
            </a:srgbClr>
          </a:solidFill>
          <a:ln w="11000" cap="rnd" cmpd="sng">
            <a:solidFill>
              <a:srgbClr val="9B9F8D">
                <a:alpha val="87843"/>
              </a:srgbClr>
            </a:solidFill>
            <a:prstDash val="solid"/>
            <a:round/>
            <a:headEnd type="none" w="sm" len="sm"/>
            <a:tailEnd type="none" w="sm" len="sm"/>
          </a:ln>
        </p:spPr>
        <p:txBody>
          <a:bodyPr spcFirstLastPara="1" wrap="square" lIns="91425" tIns="45700" rIns="91425" bIns="45700" anchor="t" anchorCtr="0">
            <a:noAutofit/>
          </a:bodyPr>
          <a:lstStyle>
            <a:lvl1pPr marR="0" lvl="0" algn="l" rtl="0">
              <a:spcBef>
                <a:spcPts val="0"/>
              </a:spcBef>
              <a:spcAft>
                <a:spcPts val="0"/>
              </a:spcAft>
              <a:buClr>
                <a:schemeClr val="accent1"/>
              </a:buClr>
              <a:buSzPts val="2240"/>
              <a:buFont typeface="Noto Sans Symbols"/>
              <a:buNone/>
              <a:defRPr sz="3200" b="0" i="0" u="none" strike="noStrike" cap="none">
                <a:solidFill>
                  <a:schemeClr val="lt1"/>
                </a:solidFill>
                <a:latin typeface="Rockwell"/>
                <a:ea typeface="Rockwell"/>
                <a:cs typeface="Rockwell"/>
                <a:sym typeface="Rockwell"/>
              </a:defRPr>
            </a:lvl1pPr>
            <a:lvl2pPr marR="0" lvl="1" algn="l" rtl="0">
              <a:spcBef>
                <a:spcPts val="400"/>
              </a:spcBef>
              <a:spcAft>
                <a:spcPts val="0"/>
              </a:spcAft>
              <a:buClr>
                <a:schemeClr val="accent2"/>
              </a:buClr>
              <a:buSzPts val="2340"/>
              <a:buFont typeface="Rockwell"/>
              <a:buChar char="•"/>
              <a:defRPr sz="2600" b="0" i="0" u="none" strike="noStrike" cap="none">
                <a:solidFill>
                  <a:schemeClr val="lt1"/>
                </a:solidFill>
                <a:latin typeface="Rockwell"/>
                <a:ea typeface="Rockwell"/>
                <a:cs typeface="Rockwell"/>
                <a:sym typeface="Rockwell"/>
              </a:defRPr>
            </a:lvl2pPr>
            <a:lvl3pPr marR="0" lvl="2" algn="l" rtl="0">
              <a:spcBef>
                <a:spcPts val="400"/>
              </a:spcBef>
              <a:spcAft>
                <a:spcPts val="0"/>
              </a:spcAft>
              <a:buClr>
                <a:schemeClr val="accent3"/>
              </a:buClr>
              <a:buSzPts val="2300"/>
              <a:buFont typeface="Noto Sans Symbols"/>
              <a:buChar char="●"/>
              <a:defRPr sz="2300" b="0" i="0" u="none" strike="noStrike" cap="none">
                <a:solidFill>
                  <a:schemeClr val="lt1"/>
                </a:solidFill>
                <a:latin typeface="Rockwell"/>
                <a:ea typeface="Rockwell"/>
                <a:cs typeface="Rockwell"/>
                <a:sym typeface="Rockwell"/>
              </a:defRPr>
            </a:lvl3pPr>
            <a:lvl4pPr marR="0" lvl="3" algn="l" rtl="0">
              <a:spcBef>
                <a:spcPts val="400"/>
              </a:spcBef>
              <a:spcAft>
                <a:spcPts val="0"/>
              </a:spcAft>
              <a:buClr>
                <a:schemeClr val="accent3"/>
              </a:buClr>
              <a:buSzPts val="2000"/>
              <a:buFont typeface="Noto Sans Symbols"/>
              <a:buChar char="●"/>
              <a:defRPr sz="2000" b="0" i="0" u="none" strike="noStrike" cap="none">
                <a:solidFill>
                  <a:schemeClr val="lt1"/>
                </a:solidFill>
                <a:latin typeface="Rockwell"/>
                <a:ea typeface="Rockwell"/>
                <a:cs typeface="Rockwell"/>
                <a:sym typeface="Rockwell"/>
              </a:defRPr>
            </a:lvl4pPr>
            <a:lvl5pPr marR="0" lvl="4" algn="l" rtl="0">
              <a:spcBef>
                <a:spcPts val="400"/>
              </a:spcBef>
              <a:spcAft>
                <a:spcPts val="0"/>
              </a:spcAft>
              <a:buClr>
                <a:schemeClr val="accent3"/>
              </a:buClr>
              <a:buSzPts val="1900"/>
              <a:buFont typeface="Noto Sans Symbols"/>
              <a:buChar char="●"/>
              <a:defRPr sz="1900" b="0" i="0" u="none" strike="noStrike" cap="none">
                <a:solidFill>
                  <a:schemeClr val="lt1"/>
                </a:solidFill>
                <a:latin typeface="Rockwell"/>
                <a:ea typeface="Rockwell"/>
                <a:cs typeface="Rockwell"/>
                <a:sym typeface="Rockwell"/>
              </a:defRPr>
            </a:lvl5pPr>
            <a:lvl6pPr marR="0" lvl="5" algn="l" rtl="0">
              <a:spcBef>
                <a:spcPts val="400"/>
              </a:spcBef>
              <a:spcAft>
                <a:spcPts val="0"/>
              </a:spcAft>
              <a:buClr>
                <a:schemeClr val="accent4"/>
              </a:buClr>
              <a:buSzPts val="1800"/>
              <a:buFont typeface="Noto Sans Symbols"/>
              <a:buChar char="●"/>
              <a:defRPr sz="1800" b="0" i="0" u="none" strike="noStrike" cap="none">
                <a:solidFill>
                  <a:schemeClr val="lt1"/>
                </a:solidFill>
                <a:latin typeface="Rockwell"/>
                <a:ea typeface="Rockwell"/>
                <a:cs typeface="Rockwell"/>
                <a:sym typeface="Rockwell"/>
              </a:defRPr>
            </a:lvl6pPr>
            <a:lvl7pPr marR="0" lvl="6" algn="l" rtl="0">
              <a:spcBef>
                <a:spcPts val="400"/>
              </a:spcBef>
              <a:spcAft>
                <a:spcPts val="0"/>
              </a:spcAft>
              <a:buClr>
                <a:schemeClr val="accent4"/>
              </a:buClr>
              <a:buSzPts val="1600"/>
              <a:buFont typeface="Noto Sans Symbols"/>
              <a:buChar char="●"/>
              <a:defRPr sz="1600" b="0" i="0" u="none" strike="noStrike" cap="none">
                <a:solidFill>
                  <a:schemeClr val="lt1"/>
                </a:solidFill>
                <a:latin typeface="Rockwell"/>
                <a:ea typeface="Rockwell"/>
                <a:cs typeface="Rockwell"/>
                <a:sym typeface="Rockwell"/>
              </a:defRPr>
            </a:lvl7pPr>
            <a:lvl8pPr marR="0" lvl="7" algn="l" rtl="0">
              <a:spcBef>
                <a:spcPts val="400"/>
              </a:spcBef>
              <a:spcAft>
                <a:spcPts val="0"/>
              </a:spcAft>
              <a:buClr>
                <a:schemeClr val="accent4"/>
              </a:buClr>
              <a:buSzPts val="1600"/>
              <a:buFont typeface="Noto Sans Symbols"/>
              <a:buChar char="●"/>
              <a:defRPr sz="1600" b="0" i="0" u="none" strike="noStrike" cap="none">
                <a:solidFill>
                  <a:schemeClr val="lt1"/>
                </a:solidFill>
                <a:latin typeface="Rockwell"/>
                <a:ea typeface="Rockwell"/>
                <a:cs typeface="Rockwell"/>
                <a:sym typeface="Rockwell"/>
              </a:defRPr>
            </a:lvl8pPr>
            <a:lvl9pPr marR="0" lvl="8" algn="l" rtl="0">
              <a:spcBef>
                <a:spcPts val="400"/>
              </a:spcBef>
              <a:spcAft>
                <a:spcPts val="0"/>
              </a:spcAft>
              <a:buClr>
                <a:schemeClr val="accent4"/>
              </a:buClr>
              <a:buSzPts val="1600"/>
              <a:buFont typeface="Noto Sans Symbols"/>
              <a:buChar char="●"/>
              <a:defRPr sz="1600" b="0" i="0" u="none" strike="noStrike" cap="none">
                <a:solidFill>
                  <a:schemeClr val="lt1"/>
                </a:solidFill>
                <a:latin typeface="Rockwell"/>
                <a:ea typeface="Rockwell"/>
                <a:cs typeface="Rockwell"/>
                <a:sym typeface="Rockwell"/>
              </a:defRPr>
            </a:lvl9pPr>
          </a:lstStyle>
          <a:p>
            <a:endParaRPr/>
          </a:p>
        </p:txBody>
      </p:sp>
      <p:sp>
        <p:nvSpPr>
          <p:cNvPr id="74" name="Google Shape;74;p10"/>
          <p:cNvSpPr txBox="1">
            <a:spLocks noGrp="1"/>
          </p:cNvSpPr>
          <p:nvPr>
            <p:ph type="dt" idx="10"/>
          </p:nvPr>
        </p:nvSpPr>
        <p:spPr>
          <a:xfrm>
            <a:off x="5562600" y="6509004"/>
            <a:ext cx="3002280" cy="27432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0"/>
          <p:cNvSpPr txBox="1">
            <a:spLocks noGrp="1"/>
          </p:cNvSpPr>
          <p:nvPr>
            <p:ph type="sldNum" idx="12"/>
          </p:nvPr>
        </p:nvSpPr>
        <p:spPr>
          <a:xfrm>
            <a:off x="8638952" y="6509004"/>
            <a:ext cx="464288" cy="27432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DFE0D3"/>
                </a:solidFill>
                <a:latin typeface="Rockwell"/>
                <a:ea typeface="Rockwell"/>
                <a:cs typeface="Rockwell"/>
                <a:sym typeface="Rockwell"/>
              </a:defRPr>
            </a:lvl1pPr>
            <a:lvl2pPr marL="0" lvl="1" indent="0" algn="r">
              <a:spcBef>
                <a:spcPts val="0"/>
              </a:spcBef>
              <a:buNone/>
              <a:defRPr sz="1600" b="0" i="0" u="none" strike="noStrike" cap="none">
                <a:solidFill>
                  <a:srgbClr val="DFE0D3"/>
                </a:solidFill>
                <a:latin typeface="Rockwell"/>
                <a:ea typeface="Rockwell"/>
                <a:cs typeface="Rockwell"/>
                <a:sym typeface="Rockwell"/>
              </a:defRPr>
            </a:lvl2pPr>
            <a:lvl3pPr marL="0" lvl="2" indent="0" algn="r">
              <a:spcBef>
                <a:spcPts val="0"/>
              </a:spcBef>
              <a:buNone/>
              <a:defRPr sz="1600" b="0" i="0" u="none" strike="noStrike" cap="none">
                <a:solidFill>
                  <a:srgbClr val="DFE0D3"/>
                </a:solidFill>
                <a:latin typeface="Rockwell"/>
                <a:ea typeface="Rockwell"/>
                <a:cs typeface="Rockwell"/>
                <a:sym typeface="Rockwell"/>
              </a:defRPr>
            </a:lvl3pPr>
            <a:lvl4pPr marL="0" lvl="3" indent="0" algn="r">
              <a:spcBef>
                <a:spcPts val="0"/>
              </a:spcBef>
              <a:buNone/>
              <a:defRPr sz="1600" b="0" i="0" u="none" strike="noStrike" cap="none">
                <a:solidFill>
                  <a:srgbClr val="DFE0D3"/>
                </a:solidFill>
                <a:latin typeface="Rockwell"/>
                <a:ea typeface="Rockwell"/>
                <a:cs typeface="Rockwell"/>
                <a:sym typeface="Rockwell"/>
              </a:defRPr>
            </a:lvl4pPr>
            <a:lvl5pPr marL="0" lvl="4" indent="0" algn="r">
              <a:spcBef>
                <a:spcPts val="0"/>
              </a:spcBef>
              <a:buNone/>
              <a:defRPr sz="1600" b="0" i="0" u="none" strike="noStrike" cap="none">
                <a:solidFill>
                  <a:srgbClr val="DFE0D3"/>
                </a:solidFill>
                <a:latin typeface="Rockwell"/>
                <a:ea typeface="Rockwell"/>
                <a:cs typeface="Rockwell"/>
                <a:sym typeface="Rockwell"/>
              </a:defRPr>
            </a:lvl5pPr>
            <a:lvl6pPr marL="0" lvl="5" indent="0" algn="r">
              <a:spcBef>
                <a:spcPts val="0"/>
              </a:spcBef>
              <a:buNone/>
              <a:defRPr sz="1600" b="0" i="0" u="none" strike="noStrike" cap="none">
                <a:solidFill>
                  <a:srgbClr val="DFE0D3"/>
                </a:solidFill>
                <a:latin typeface="Rockwell"/>
                <a:ea typeface="Rockwell"/>
                <a:cs typeface="Rockwell"/>
                <a:sym typeface="Rockwell"/>
              </a:defRPr>
            </a:lvl6pPr>
            <a:lvl7pPr marL="0" lvl="6" indent="0" algn="r">
              <a:spcBef>
                <a:spcPts val="0"/>
              </a:spcBef>
              <a:buNone/>
              <a:defRPr sz="1600" b="0" i="0" u="none" strike="noStrike" cap="none">
                <a:solidFill>
                  <a:srgbClr val="DFE0D3"/>
                </a:solidFill>
                <a:latin typeface="Rockwell"/>
                <a:ea typeface="Rockwell"/>
                <a:cs typeface="Rockwell"/>
                <a:sym typeface="Rockwell"/>
              </a:defRPr>
            </a:lvl7pPr>
            <a:lvl8pPr marL="0" lvl="7" indent="0" algn="r">
              <a:spcBef>
                <a:spcPts val="0"/>
              </a:spcBef>
              <a:buNone/>
              <a:defRPr sz="1600" b="0" i="0" u="none" strike="noStrike" cap="none">
                <a:solidFill>
                  <a:srgbClr val="DFE0D3"/>
                </a:solidFill>
                <a:latin typeface="Rockwell"/>
                <a:ea typeface="Rockwell"/>
                <a:cs typeface="Rockwell"/>
                <a:sym typeface="Rockwell"/>
              </a:defRPr>
            </a:lvl8pPr>
            <a:lvl9pPr marL="0" lvl="8" indent="0" algn="r">
              <a:spcBef>
                <a:spcPts val="0"/>
              </a:spcBef>
              <a:buNone/>
              <a:defRPr sz="1600" b="0" i="0" u="none" strike="noStrike" cap="none">
                <a:solidFill>
                  <a:srgbClr val="DFE0D3"/>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id-ID"/>
              <a:t>‹#›</a:t>
            </a:fld>
            <a:endParaRPr/>
          </a:p>
        </p:txBody>
      </p:sp>
      <p:sp>
        <p:nvSpPr>
          <p:cNvPr id="76" name="Google Shape;76;p10"/>
          <p:cNvSpPr txBox="1">
            <a:spLocks noGrp="1"/>
          </p:cNvSpPr>
          <p:nvPr>
            <p:ph type="ftr" idx="11"/>
          </p:nvPr>
        </p:nvSpPr>
        <p:spPr>
          <a:xfrm>
            <a:off x="1600200" y="6509004"/>
            <a:ext cx="3907464" cy="27432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tile tx="0" ty="0" sx="50000" sy="50000" flip="none" algn="t"/>
        </a:blipFill>
        <a:effectLst/>
      </p:bgPr>
    </p:bg>
    <p:spTree>
      <p:nvGrpSpPr>
        <p:cNvPr id="1" name="Shape 5"/>
        <p:cNvGrpSpPr/>
        <p:nvPr/>
      </p:nvGrpSpPr>
      <p:grpSpPr>
        <a:xfrm>
          <a:off x="0" y="0"/>
          <a:ext cx="0" cy="0"/>
          <a:chOff x="0" y="0"/>
          <a:chExt cx="0" cy="0"/>
        </a:xfrm>
      </p:grpSpPr>
      <p:sp>
        <p:nvSpPr>
          <p:cNvPr id="6" name="Google Shape;6;p1"/>
          <p:cNvSpPr/>
          <p:nvPr/>
        </p:nvSpPr>
        <p:spPr>
          <a:xfrm>
            <a:off x="164592" y="147085"/>
            <a:ext cx="8810846" cy="6565392"/>
          </a:xfrm>
          <a:prstGeom prst="round2DiagRect">
            <a:avLst>
              <a:gd name="adj1" fmla="val 11807"/>
              <a:gd name="adj2" fmla="val 0"/>
            </a:avLst>
          </a:prstGeom>
          <a:solidFill>
            <a:srgbClr val="878878">
              <a:alpha val="64705"/>
            </a:srgbClr>
          </a:solidFill>
          <a:ln w="11000" cap="rnd" cmpd="sng">
            <a:solidFill>
              <a:srgbClr val="9B9F8D">
                <a:alpha val="87843"/>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7" name="Google Shape;7;p1"/>
          <p:cNvSpPr txBox="1">
            <a:spLocks noGrp="1"/>
          </p:cNvSpPr>
          <p:nvPr>
            <p:ph type="ftr" idx="11"/>
          </p:nvPr>
        </p:nvSpPr>
        <p:spPr>
          <a:xfrm>
            <a:off x="1295400" y="6400800"/>
            <a:ext cx="4212264" cy="27432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300" b="0" i="0" u="none" strike="noStrike" cap="none">
                <a:solidFill>
                  <a:srgbClr val="B8B9B0"/>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8" name="Google Shape;8;p1"/>
          <p:cNvSpPr txBox="1">
            <a:spLocks noGrp="1"/>
          </p:cNvSpPr>
          <p:nvPr>
            <p:ph type="dt" idx="10"/>
          </p:nvPr>
        </p:nvSpPr>
        <p:spPr>
          <a:xfrm>
            <a:off x="5562600" y="6400800"/>
            <a:ext cx="3002280" cy="27432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300" b="0" i="0" u="none" strike="noStrike" cap="none">
                <a:solidFill>
                  <a:srgbClr val="B8B9B0"/>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9" name="Google Shape;9;p1"/>
          <p:cNvSpPr txBox="1">
            <a:spLocks noGrp="1"/>
          </p:cNvSpPr>
          <p:nvPr>
            <p:ph type="sldNum" idx="12"/>
          </p:nvPr>
        </p:nvSpPr>
        <p:spPr>
          <a:xfrm>
            <a:off x="8638952" y="6514568"/>
            <a:ext cx="464288" cy="27432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DFE0D3"/>
                </a:solidFill>
                <a:latin typeface="Rockwell"/>
                <a:ea typeface="Rockwell"/>
                <a:cs typeface="Rockwell"/>
                <a:sym typeface="Rockwell"/>
              </a:defRPr>
            </a:lvl1pPr>
            <a:lvl2pPr marL="0" marR="0" lvl="1" indent="0" algn="r" rtl="0">
              <a:spcBef>
                <a:spcPts val="0"/>
              </a:spcBef>
              <a:buNone/>
              <a:defRPr sz="1600" b="0" i="0" u="none" strike="noStrike" cap="none">
                <a:solidFill>
                  <a:srgbClr val="DFE0D3"/>
                </a:solidFill>
                <a:latin typeface="Rockwell"/>
                <a:ea typeface="Rockwell"/>
                <a:cs typeface="Rockwell"/>
                <a:sym typeface="Rockwell"/>
              </a:defRPr>
            </a:lvl2pPr>
            <a:lvl3pPr marL="0" marR="0" lvl="2" indent="0" algn="r" rtl="0">
              <a:spcBef>
                <a:spcPts val="0"/>
              </a:spcBef>
              <a:buNone/>
              <a:defRPr sz="1600" b="0" i="0" u="none" strike="noStrike" cap="none">
                <a:solidFill>
                  <a:srgbClr val="DFE0D3"/>
                </a:solidFill>
                <a:latin typeface="Rockwell"/>
                <a:ea typeface="Rockwell"/>
                <a:cs typeface="Rockwell"/>
                <a:sym typeface="Rockwell"/>
              </a:defRPr>
            </a:lvl3pPr>
            <a:lvl4pPr marL="0" marR="0" lvl="3" indent="0" algn="r" rtl="0">
              <a:spcBef>
                <a:spcPts val="0"/>
              </a:spcBef>
              <a:buNone/>
              <a:defRPr sz="1600" b="0" i="0" u="none" strike="noStrike" cap="none">
                <a:solidFill>
                  <a:srgbClr val="DFE0D3"/>
                </a:solidFill>
                <a:latin typeface="Rockwell"/>
                <a:ea typeface="Rockwell"/>
                <a:cs typeface="Rockwell"/>
                <a:sym typeface="Rockwell"/>
              </a:defRPr>
            </a:lvl4pPr>
            <a:lvl5pPr marL="0" marR="0" lvl="4" indent="0" algn="r" rtl="0">
              <a:spcBef>
                <a:spcPts val="0"/>
              </a:spcBef>
              <a:buNone/>
              <a:defRPr sz="1600" b="0" i="0" u="none" strike="noStrike" cap="none">
                <a:solidFill>
                  <a:srgbClr val="DFE0D3"/>
                </a:solidFill>
                <a:latin typeface="Rockwell"/>
                <a:ea typeface="Rockwell"/>
                <a:cs typeface="Rockwell"/>
                <a:sym typeface="Rockwell"/>
              </a:defRPr>
            </a:lvl5pPr>
            <a:lvl6pPr marL="0" marR="0" lvl="5" indent="0" algn="r" rtl="0">
              <a:spcBef>
                <a:spcPts val="0"/>
              </a:spcBef>
              <a:buNone/>
              <a:defRPr sz="1600" b="0" i="0" u="none" strike="noStrike" cap="none">
                <a:solidFill>
                  <a:srgbClr val="DFE0D3"/>
                </a:solidFill>
                <a:latin typeface="Rockwell"/>
                <a:ea typeface="Rockwell"/>
                <a:cs typeface="Rockwell"/>
                <a:sym typeface="Rockwell"/>
              </a:defRPr>
            </a:lvl6pPr>
            <a:lvl7pPr marL="0" marR="0" lvl="6" indent="0" algn="r" rtl="0">
              <a:spcBef>
                <a:spcPts val="0"/>
              </a:spcBef>
              <a:buNone/>
              <a:defRPr sz="1600" b="0" i="0" u="none" strike="noStrike" cap="none">
                <a:solidFill>
                  <a:srgbClr val="DFE0D3"/>
                </a:solidFill>
                <a:latin typeface="Rockwell"/>
                <a:ea typeface="Rockwell"/>
                <a:cs typeface="Rockwell"/>
                <a:sym typeface="Rockwell"/>
              </a:defRPr>
            </a:lvl7pPr>
            <a:lvl8pPr marL="0" marR="0" lvl="7" indent="0" algn="r" rtl="0">
              <a:spcBef>
                <a:spcPts val="0"/>
              </a:spcBef>
              <a:buNone/>
              <a:defRPr sz="1600" b="0" i="0" u="none" strike="noStrike" cap="none">
                <a:solidFill>
                  <a:srgbClr val="DFE0D3"/>
                </a:solidFill>
                <a:latin typeface="Rockwell"/>
                <a:ea typeface="Rockwell"/>
                <a:cs typeface="Rockwell"/>
                <a:sym typeface="Rockwell"/>
              </a:defRPr>
            </a:lvl8pPr>
            <a:lvl9pPr marL="0" marR="0" lvl="8" indent="0" algn="r" rtl="0">
              <a:spcBef>
                <a:spcPts val="0"/>
              </a:spcBef>
              <a:buNone/>
              <a:defRPr sz="1600" b="0" i="0" u="none" strike="noStrike" cap="none">
                <a:solidFill>
                  <a:srgbClr val="DFE0D3"/>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id-ID"/>
              <a:t>‹#›</a:t>
            </a:fld>
            <a:endParaRPr/>
          </a:p>
        </p:txBody>
      </p:sp>
      <p:sp>
        <p:nvSpPr>
          <p:cNvPr id="10" name="Google Shape;10;p1"/>
          <p:cNvSpPr txBox="1">
            <a:spLocks noGrp="1"/>
          </p:cNvSpPr>
          <p:nvPr>
            <p:ph type="title"/>
          </p:nvPr>
        </p:nvSpPr>
        <p:spPr>
          <a:xfrm>
            <a:off x="457200" y="253536"/>
            <a:ext cx="8229600" cy="114300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Clr>
                <a:srgbClr val="E7E9C9"/>
              </a:buClr>
              <a:buSzPts val="4600"/>
              <a:buFont typeface="Rockwell"/>
              <a:buNone/>
              <a:defRPr sz="4600" b="0" i="0" u="none" strike="noStrike" cap="none">
                <a:solidFill>
                  <a:srgbClr val="E7E9C9"/>
                </a:solidFill>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46237"/>
            <a:ext cx="8229600" cy="4526280"/>
          </a:xfrm>
          <a:prstGeom prst="rect">
            <a:avLst/>
          </a:prstGeom>
          <a:noFill/>
          <a:ln>
            <a:noFill/>
          </a:ln>
        </p:spPr>
        <p:txBody>
          <a:bodyPr spcFirstLastPara="1" wrap="square" lIns="91425" tIns="45700" rIns="91425" bIns="45700" anchor="t" anchorCtr="0">
            <a:noAutofit/>
          </a:bodyPr>
          <a:lstStyle>
            <a:lvl1pPr marL="457200" marR="0" lvl="0" indent="-370840" algn="l" rtl="0">
              <a:spcBef>
                <a:spcPts val="0"/>
              </a:spcBef>
              <a:spcAft>
                <a:spcPts val="0"/>
              </a:spcAft>
              <a:buClr>
                <a:schemeClr val="accent1"/>
              </a:buClr>
              <a:buSzPts val="2240"/>
              <a:buFont typeface="Noto Sans Symbols"/>
              <a:buChar char="⦿"/>
              <a:defRPr sz="3200" b="0" i="0" u="none" strike="noStrike" cap="none">
                <a:solidFill>
                  <a:schemeClr val="lt1"/>
                </a:solidFill>
                <a:latin typeface="Rockwell"/>
                <a:ea typeface="Rockwell"/>
                <a:cs typeface="Rockwell"/>
                <a:sym typeface="Rockwell"/>
              </a:defRPr>
            </a:lvl1pPr>
            <a:lvl2pPr marL="914400" marR="0" lvl="1" indent="-377190" algn="l" rtl="0">
              <a:spcBef>
                <a:spcPts val="400"/>
              </a:spcBef>
              <a:spcAft>
                <a:spcPts val="0"/>
              </a:spcAft>
              <a:buClr>
                <a:schemeClr val="accent2"/>
              </a:buClr>
              <a:buSzPts val="2340"/>
              <a:buFont typeface="Rockwell"/>
              <a:buChar char="•"/>
              <a:defRPr sz="2600" b="0" i="0" u="none" strike="noStrike" cap="none">
                <a:solidFill>
                  <a:schemeClr val="lt1"/>
                </a:solidFill>
                <a:latin typeface="Rockwell"/>
                <a:ea typeface="Rockwell"/>
                <a:cs typeface="Rockwell"/>
                <a:sym typeface="Rockwell"/>
              </a:defRPr>
            </a:lvl2pPr>
            <a:lvl3pPr marL="1371600" marR="0" lvl="2" indent="-374650" algn="l" rtl="0">
              <a:spcBef>
                <a:spcPts val="400"/>
              </a:spcBef>
              <a:spcAft>
                <a:spcPts val="0"/>
              </a:spcAft>
              <a:buClr>
                <a:schemeClr val="accent3"/>
              </a:buClr>
              <a:buSzPts val="2300"/>
              <a:buFont typeface="Noto Sans Symbols"/>
              <a:buChar char="●"/>
              <a:defRPr sz="2300" b="0" i="0" u="none" strike="noStrike" cap="none">
                <a:solidFill>
                  <a:schemeClr val="lt1"/>
                </a:solidFill>
                <a:latin typeface="Rockwell"/>
                <a:ea typeface="Rockwell"/>
                <a:cs typeface="Rockwell"/>
                <a:sym typeface="Rockwell"/>
              </a:defRPr>
            </a:lvl3pPr>
            <a:lvl4pPr marL="1828800" marR="0" lvl="3" indent="-355600" algn="l" rtl="0">
              <a:spcBef>
                <a:spcPts val="400"/>
              </a:spcBef>
              <a:spcAft>
                <a:spcPts val="0"/>
              </a:spcAft>
              <a:buClr>
                <a:schemeClr val="accent3"/>
              </a:buClr>
              <a:buSzPts val="2000"/>
              <a:buFont typeface="Noto Sans Symbols"/>
              <a:buChar char="●"/>
              <a:defRPr sz="2000" b="0" i="0" u="none" strike="noStrike" cap="none">
                <a:solidFill>
                  <a:schemeClr val="lt1"/>
                </a:solidFill>
                <a:latin typeface="Rockwell"/>
                <a:ea typeface="Rockwell"/>
                <a:cs typeface="Rockwell"/>
                <a:sym typeface="Rockwell"/>
              </a:defRPr>
            </a:lvl4pPr>
            <a:lvl5pPr marL="2286000" marR="0" lvl="4" indent="-349250" algn="l" rtl="0">
              <a:spcBef>
                <a:spcPts val="400"/>
              </a:spcBef>
              <a:spcAft>
                <a:spcPts val="0"/>
              </a:spcAft>
              <a:buClr>
                <a:schemeClr val="accent3"/>
              </a:buClr>
              <a:buSzPts val="1900"/>
              <a:buFont typeface="Noto Sans Symbols"/>
              <a:buChar char="●"/>
              <a:defRPr sz="1900" b="0" i="0" u="none" strike="noStrike" cap="none">
                <a:solidFill>
                  <a:schemeClr val="lt1"/>
                </a:solidFill>
                <a:latin typeface="Rockwell"/>
                <a:ea typeface="Rockwell"/>
                <a:cs typeface="Rockwell"/>
                <a:sym typeface="Rockwell"/>
              </a:defRPr>
            </a:lvl5pPr>
            <a:lvl6pPr marL="2743200" marR="0" lvl="5" indent="-342900" algn="l" rtl="0">
              <a:spcBef>
                <a:spcPts val="400"/>
              </a:spcBef>
              <a:spcAft>
                <a:spcPts val="0"/>
              </a:spcAft>
              <a:buClr>
                <a:schemeClr val="accent4"/>
              </a:buClr>
              <a:buSzPts val="1800"/>
              <a:buFont typeface="Noto Sans Symbols"/>
              <a:buChar char="●"/>
              <a:defRPr sz="1800" b="0" i="0" u="none" strike="noStrike" cap="none">
                <a:solidFill>
                  <a:schemeClr val="lt1"/>
                </a:solidFill>
                <a:latin typeface="Rockwell"/>
                <a:ea typeface="Rockwell"/>
                <a:cs typeface="Rockwell"/>
                <a:sym typeface="Rockwell"/>
              </a:defRPr>
            </a:lvl6pPr>
            <a:lvl7pPr marL="3200400" marR="0" lvl="6" indent="-330200" algn="l" rtl="0">
              <a:spcBef>
                <a:spcPts val="400"/>
              </a:spcBef>
              <a:spcAft>
                <a:spcPts val="0"/>
              </a:spcAft>
              <a:buClr>
                <a:schemeClr val="accent4"/>
              </a:buClr>
              <a:buSzPts val="1600"/>
              <a:buFont typeface="Noto Sans Symbols"/>
              <a:buChar char="●"/>
              <a:defRPr sz="1600" b="0" i="0" u="none" strike="noStrike" cap="none">
                <a:solidFill>
                  <a:schemeClr val="lt1"/>
                </a:solidFill>
                <a:latin typeface="Rockwell"/>
                <a:ea typeface="Rockwell"/>
                <a:cs typeface="Rockwell"/>
                <a:sym typeface="Rockwell"/>
              </a:defRPr>
            </a:lvl7pPr>
            <a:lvl8pPr marL="3657600" marR="0" lvl="7" indent="-330200" algn="l" rtl="0">
              <a:spcBef>
                <a:spcPts val="400"/>
              </a:spcBef>
              <a:spcAft>
                <a:spcPts val="0"/>
              </a:spcAft>
              <a:buClr>
                <a:schemeClr val="accent4"/>
              </a:buClr>
              <a:buSzPts val="1600"/>
              <a:buFont typeface="Noto Sans Symbols"/>
              <a:buChar char="●"/>
              <a:defRPr sz="1600" b="0" i="0" u="none" strike="noStrike" cap="none">
                <a:solidFill>
                  <a:schemeClr val="lt1"/>
                </a:solidFill>
                <a:latin typeface="Rockwell"/>
                <a:ea typeface="Rockwell"/>
                <a:cs typeface="Rockwell"/>
                <a:sym typeface="Rockwell"/>
              </a:defRPr>
            </a:lvl8pPr>
            <a:lvl9pPr marL="4114800" marR="0" lvl="8" indent="-330200" algn="l" rtl="0">
              <a:spcBef>
                <a:spcPts val="400"/>
              </a:spcBef>
              <a:spcAft>
                <a:spcPts val="0"/>
              </a:spcAft>
              <a:buClr>
                <a:schemeClr val="accent4"/>
              </a:buClr>
              <a:buSzPts val="1600"/>
              <a:buFont typeface="Noto Sans Symbols"/>
              <a:buChar char="●"/>
              <a:defRPr sz="1600" b="0" i="0" u="none" strike="noStrike" cap="none">
                <a:solidFill>
                  <a:schemeClr val="lt1"/>
                </a:solidFill>
                <a:latin typeface="Rockwell"/>
                <a:ea typeface="Rockwell"/>
                <a:cs typeface="Rockwell"/>
                <a:sym typeface="Rockwe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3"/>
          <p:cNvSpPr txBox="1">
            <a:spLocks noGrp="1"/>
          </p:cNvSpPr>
          <p:nvPr>
            <p:ph type="subTitle" idx="1"/>
          </p:nvPr>
        </p:nvSpPr>
        <p:spPr>
          <a:xfrm>
            <a:off x="467544" y="692696"/>
            <a:ext cx="8208912" cy="5162128"/>
          </a:xfrm>
          <a:prstGeom prst="rect">
            <a:avLst/>
          </a:prstGeom>
          <a:noFill/>
          <a:ln>
            <a:noFill/>
          </a:ln>
        </p:spPr>
        <p:txBody>
          <a:bodyPr spcFirstLastPara="1" wrap="square" lIns="45700" tIns="45700" rIns="246875" bIns="45700" anchor="t" anchorCtr="0">
            <a:noAutofit/>
          </a:bodyPr>
          <a:lstStyle/>
          <a:p>
            <a:pPr marL="0" lvl="0" indent="0" algn="r" rtl="0">
              <a:spcBef>
                <a:spcPts val="0"/>
              </a:spcBef>
              <a:spcAft>
                <a:spcPts val="0"/>
              </a:spcAft>
              <a:buSzPts val="1400"/>
              <a:buNone/>
            </a:pPr>
            <a:endParaRPr sz="2000" dirty="0">
              <a:latin typeface="Times New Roman"/>
              <a:ea typeface="Times New Roman"/>
              <a:cs typeface="Times New Roman"/>
              <a:sym typeface="Times New Roman"/>
            </a:endParaRPr>
          </a:p>
          <a:p>
            <a:pPr marL="0" lvl="0" indent="0" algn="ctr" rtl="0">
              <a:spcBef>
                <a:spcPts val="0"/>
              </a:spcBef>
              <a:spcAft>
                <a:spcPts val="0"/>
              </a:spcAft>
              <a:buSzPts val="1680"/>
              <a:buNone/>
            </a:pPr>
            <a:r>
              <a:rPr lang="id-ID" sz="2400" b="1" dirty="0">
                <a:solidFill>
                  <a:srgbClr val="92D050"/>
                </a:solidFill>
                <a:latin typeface="Times New Roman"/>
                <a:ea typeface="Times New Roman"/>
                <a:cs typeface="Times New Roman"/>
                <a:sym typeface="Times New Roman"/>
              </a:rPr>
              <a:t>PUBLIC RELATION</a:t>
            </a:r>
            <a:endParaRPr dirty="0"/>
          </a:p>
          <a:p>
            <a:pPr marL="0" lvl="0" indent="0" algn="ctr" rtl="0">
              <a:spcBef>
                <a:spcPts val="0"/>
              </a:spcBef>
              <a:spcAft>
                <a:spcPts val="0"/>
              </a:spcAft>
              <a:buSzPts val="1680"/>
              <a:buNone/>
            </a:pPr>
            <a:r>
              <a:rPr lang="id-ID" sz="2400" b="1" dirty="0">
                <a:solidFill>
                  <a:srgbClr val="92D050"/>
                </a:solidFill>
                <a:latin typeface="Times New Roman"/>
                <a:ea typeface="Times New Roman"/>
                <a:cs typeface="Times New Roman"/>
                <a:sym typeface="Times New Roman"/>
              </a:rPr>
              <a:t>Hubungan internal public relation</a:t>
            </a:r>
            <a:endParaRPr dirty="0"/>
          </a:p>
          <a:p>
            <a:pPr marL="0" lvl="0" indent="0" algn="ctr" rtl="0">
              <a:spcBef>
                <a:spcPts val="0"/>
              </a:spcBef>
              <a:spcAft>
                <a:spcPts val="0"/>
              </a:spcAft>
              <a:buSzPts val="1680"/>
              <a:buNone/>
            </a:pPr>
            <a:endParaRPr sz="2400" b="1" dirty="0">
              <a:solidFill>
                <a:srgbClr val="92D050"/>
              </a:solidFill>
            </a:endParaRPr>
          </a:p>
        </p:txBody>
      </p:sp>
      <p:sp>
        <p:nvSpPr>
          <p:cNvPr id="94" name="Google Shape;94;p13"/>
          <p:cNvSpPr/>
          <p:nvPr/>
        </p:nvSpPr>
        <p:spPr>
          <a:xfrm>
            <a:off x="4067944" y="3645024"/>
            <a:ext cx="4536504" cy="2336830"/>
          </a:xfrm>
          <a:prstGeom prst="roundRect">
            <a:avLst>
              <a:gd name="adj" fmla="val 21139"/>
            </a:avLst>
          </a:prstGeom>
          <a:solidFill>
            <a:schemeClr val="accent1"/>
          </a:solidFill>
          <a:ln w="38100" cap="flat" cmpd="sng">
            <a:solidFill>
              <a:srgbClr val="53765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smtClean="0">
                <a:solidFill>
                  <a:schemeClr val="lt1"/>
                </a:solidFill>
                <a:latin typeface="Times New Roman"/>
                <a:ea typeface="Times New Roman"/>
                <a:cs typeface="Times New Roman"/>
                <a:sym typeface="Times New Roman"/>
              </a:rPr>
              <a:t>REHIA K.I. BARUS</a:t>
            </a:r>
            <a:endParaRPr sz="1800" b="0" i="0" u="none" strike="noStrike" cap="none" dirty="0">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txBox="1">
            <a:spLocks noGrp="1"/>
          </p:cNvSpPr>
          <p:nvPr>
            <p:ph type="body" idx="1"/>
          </p:nvPr>
        </p:nvSpPr>
        <p:spPr>
          <a:xfrm>
            <a:off x="827584" y="1052736"/>
            <a:ext cx="7498080" cy="4800600"/>
          </a:xfrm>
          <a:prstGeom prst="rect">
            <a:avLst/>
          </a:prstGeom>
          <a:noFill/>
          <a:ln>
            <a:noFill/>
          </a:ln>
        </p:spPr>
        <p:txBody>
          <a:bodyPr spcFirstLastPara="1" wrap="square" lIns="91425" tIns="45700" rIns="91425" bIns="45700" anchor="t" anchorCtr="0">
            <a:noAutofit/>
          </a:bodyPr>
          <a:lstStyle/>
          <a:p>
            <a:pPr marL="82296" lvl="0" indent="0" algn="just" rtl="0">
              <a:spcBef>
                <a:spcPts val="0"/>
              </a:spcBef>
              <a:spcAft>
                <a:spcPts val="0"/>
              </a:spcAft>
              <a:buSzPts val="1680"/>
              <a:buNone/>
            </a:pPr>
            <a:endParaRPr sz="2400">
              <a:solidFill>
                <a:schemeClr val="accent5"/>
              </a:solidFill>
              <a:latin typeface="Times New Roman"/>
              <a:ea typeface="Times New Roman"/>
              <a:cs typeface="Times New Roman"/>
              <a:sym typeface="Times New Roman"/>
            </a:endParaRPr>
          </a:p>
          <a:p>
            <a:pPr marL="82296" lvl="0" indent="0" algn="just" rtl="0">
              <a:spcBef>
                <a:spcPts val="0"/>
              </a:spcBef>
              <a:spcAft>
                <a:spcPts val="0"/>
              </a:spcAft>
              <a:buSzPts val="1680"/>
              <a:buNone/>
            </a:pPr>
            <a:r>
              <a:rPr lang="id-ID" sz="2400">
                <a:solidFill>
                  <a:srgbClr val="92D050"/>
                </a:solidFill>
                <a:latin typeface="Times New Roman"/>
                <a:ea typeface="Times New Roman"/>
                <a:cs typeface="Times New Roman"/>
                <a:sym typeface="Times New Roman"/>
              </a:rPr>
              <a:t>Pengertian public relation</a:t>
            </a:r>
            <a:endParaRPr/>
          </a:p>
          <a:p>
            <a:pPr marL="82296" lvl="0" indent="0" algn="just" rtl="0">
              <a:spcBef>
                <a:spcPts val="0"/>
              </a:spcBef>
              <a:spcAft>
                <a:spcPts val="0"/>
              </a:spcAft>
              <a:buSzPts val="1400"/>
              <a:buNone/>
            </a:pPr>
            <a:endParaRPr sz="2000">
              <a:latin typeface="Times New Roman"/>
              <a:ea typeface="Times New Roman"/>
              <a:cs typeface="Times New Roman"/>
              <a:sym typeface="Times New Roman"/>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	Public relations merupakan suatu rangkaian kegiatan yang diorganisir terlebih dulu secara berkesinambungan dan teratur. Artinya bahwa Public relations bukanlah suatu kegiatan yang sifatnya dadakan atau langsung melainkan diorganisir terlebih dahulu. Tujuan adanya public relations adalah untuk membangun dan mempertahankan perusahaan atau organisasi tersebut antara pihak yang terlibat didalamnya. Dari pengertian public relations berarti peran utama public relations adalah sebagai pembangun hubungan baik antara lembaga/organisasi dengan masyarakat serta untuk membentuk citra positif dimata masyarakat .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5"/>
          <p:cNvSpPr txBox="1">
            <a:spLocks noGrp="1"/>
          </p:cNvSpPr>
          <p:nvPr>
            <p:ph type="body" idx="1"/>
          </p:nvPr>
        </p:nvSpPr>
        <p:spPr>
          <a:xfrm>
            <a:off x="683568" y="764704"/>
            <a:ext cx="7776864" cy="5472608"/>
          </a:xfrm>
          <a:prstGeom prst="rect">
            <a:avLst/>
          </a:prstGeom>
          <a:noFill/>
          <a:ln>
            <a:noFill/>
          </a:ln>
        </p:spPr>
        <p:txBody>
          <a:bodyPr spcFirstLastPara="1" wrap="square" lIns="91425" tIns="45700" rIns="91425" bIns="45700" anchor="t" anchorCtr="0">
            <a:noAutofit/>
          </a:bodyPr>
          <a:lstStyle/>
          <a:p>
            <a:pPr marL="82296" lvl="0" indent="0" algn="l" rtl="0">
              <a:lnSpc>
                <a:spcPct val="80000"/>
              </a:lnSpc>
              <a:spcBef>
                <a:spcPts val="0"/>
              </a:spcBef>
              <a:spcAft>
                <a:spcPts val="0"/>
              </a:spcAft>
              <a:buSzPts val="1295"/>
              <a:buNone/>
            </a:pPr>
            <a:endParaRPr sz="1850">
              <a:solidFill>
                <a:schemeClr val="accent5"/>
              </a:solidFill>
              <a:latin typeface="Times New Roman"/>
              <a:ea typeface="Times New Roman"/>
              <a:cs typeface="Times New Roman"/>
              <a:sym typeface="Times New Roman"/>
            </a:endParaRPr>
          </a:p>
          <a:p>
            <a:pPr marL="82296" lvl="0" indent="0" algn="l" rtl="0">
              <a:lnSpc>
                <a:spcPct val="80000"/>
              </a:lnSpc>
              <a:spcBef>
                <a:spcPts val="0"/>
              </a:spcBef>
              <a:spcAft>
                <a:spcPts val="0"/>
              </a:spcAft>
              <a:buSzPts val="1295"/>
              <a:buNone/>
            </a:pPr>
            <a:endParaRPr sz="1850">
              <a:solidFill>
                <a:schemeClr val="accent5"/>
              </a:solidFill>
              <a:latin typeface="Times New Roman"/>
              <a:ea typeface="Times New Roman"/>
              <a:cs typeface="Times New Roman"/>
              <a:sym typeface="Times New Roman"/>
            </a:endParaRPr>
          </a:p>
          <a:p>
            <a:pPr marL="82296" lvl="0" indent="0" algn="l" rtl="0">
              <a:lnSpc>
                <a:spcPct val="80000"/>
              </a:lnSpc>
              <a:spcBef>
                <a:spcPts val="0"/>
              </a:spcBef>
              <a:spcAft>
                <a:spcPts val="0"/>
              </a:spcAft>
              <a:buSzPts val="1295"/>
              <a:buNone/>
            </a:pPr>
            <a:endParaRPr sz="1850">
              <a:solidFill>
                <a:schemeClr val="accent5"/>
              </a:solidFill>
              <a:latin typeface="Times New Roman"/>
              <a:ea typeface="Times New Roman"/>
              <a:cs typeface="Times New Roman"/>
              <a:sym typeface="Times New Roman"/>
            </a:endParaRPr>
          </a:p>
          <a:p>
            <a:pPr marL="82296" lvl="0" indent="0" algn="just" rtl="0">
              <a:lnSpc>
                <a:spcPct val="80000"/>
              </a:lnSpc>
              <a:spcBef>
                <a:spcPts val="0"/>
              </a:spcBef>
              <a:spcAft>
                <a:spcPts val="0"/>
              </a:spcAft>
              <a:buSzPts val="1425"/>
              <a:buNone/>
            </a:pPr>
            <a:r>
              <a:rPr lang="id-ID" sz="2035">
                <a:solidFill>
                  <a:srgbClr val="92D050"/>
                </a:solidFill>
                <a:latin typeface="Times New Roman"/>
                <a:ea typeface="Times New Roman"/>
                <a:cs typeface="Times New Roman"/>
                <a:sym typeface="Times New Roman"/>
              </a:rPr>
              <a:t>Hubungan internal public relation</a:t>
            </a:r>
            <a:endParaRPr/>
          </a:p>
          <a:p>
            <a:pPr marL="82296" lvl="0" indent="0" algn="just" rtl="0">
              <a:lnSpc>
                <a:spcPct val="80000"/>
              </a:lnSpc>
              <a:spcBef>
                <a:spcPts val="0"/>
              </a:spcBef>
              <a:spcAft>
                <a:spcPts val="0"/>
              </a:spcAft>
              <a:buSzPts val="1425"/>
              <a:buNone/>
            </a:pPr>
            <a:endParaRPr sz="2035">
              <a:solidFill>
                <a:srgbClr val="92D050"/>
              </a:solidFill>
              <a:latin typeface="Times New Roman"/>
              <a:ea typeface="Times New Roman"/>
              <a:cs typeface="Times New Roman"/>
              <a:sym typeface="Times New Roman"/>
            </a:endParaRPr>
          </a:p>
          <a:p>
            <a:pPr marL="82296" lvl="0" indent="0" algn="just" rtl="0">
              <a:lnSpc>
                <a:spcPct val="80000"/>
              </a:lnSpc>
              <a:spcBef>
                <a:spcPts val="0"/>
              </a:spcBef>
              <a:spcAft>
                <a:spcPts val="0"/>
              </a:spcAft>
              <a:buSzPts val="1425"/>
              <a:buNone/>
            </a:pPr>
            <a:r>
              <a:rPr lang="id-ID" sz="2035">
                <a:solidFill>
                  <a:srgbClr val="898E56"/>
                </a:solidFill>
                <a:latin typeface="Times New Roman"/>
                <a:ea typeface="Times New Roman"/>
                <a:cs typeface="Times New Roman"/>
                <a:sym typeface="Times New Roman"/>
              </a:rPr>
              <a:t>	</a:t>
            </a:r>
            <a:r>
              <a:rPr lang="id-ID" sz="2035">
                <a:latin typeface="Times New Roman"/>
                <a:ea typeface="Times New Roman"/>
                <a:cs typeface="Times New Roman"/>
                <a:sym typeface="Times New Roman"/>
              </a:rPr>
              <a:t>Secara mengkomunikasikan, public relation menyampaikan sebuah informasi mengenai perusahaan kepada seluruh public.</a:t>
            </a:r>
            <a:endParaRPr/>
          </a:p>
          <a:p>
            <a:pPr marL="82296" lvl="0" indent="0" algn="just" rtl="0">
              <a:lnSpc>
                <a:spcPct val="80000"/>
              </a:lnSpc>
              <a:spcBef>
                <a:spcPts val="0"/>
              </a:spcBef>
              <a:spcAft>
                <a:spcPts val="0"/>
              </a:spcAft>
              <a:buSzPts val="1425"/>
              <a:buNone/>
            </a:pPr>
            <a:endParaRPr sz="2035">
              <a:latin typeface="Times New Roman"/>
              <a:ea typeface="Times New Roman"/>
              <a:cs typeface="Times New Roman"/>
              <a:sym typeface="Times New Roman"/>
            </a:endParaRPr>
          </a:p>
          <a:p>
            <a:pPr marL="82296" lvl="0" indent="0" algn="just" rtl="0">
              <a:lnSpc>
                <a:spcPct val="80000"/>
              </a:lnSpc>
              <a:spcBef>
                <a:spcPts val="0"/>
              </a:spcBef>
              <a:spcAft>
                <a:spcPts val="0"/>
              </a:spcAft>
              <a:buSzPts val="1425"/>
              <a:buNone/>
            </a:pPr>
            <a:r>
              <a:rPr lang="id-ID" sz="2035">
                <a:latin typeface="Times New Roman"/>
                <a:ea typeface="Times New Roman"/>
                <a:cs typeface="Times New Roman"/>
                <a:sym typeface="Times New Roman"/>
              </a:rPr>
              <a:t>	Public relation internal adalah kegiatan sekelompok orang yang berada di dalam organisasi/perusahaan. Dimana Publik internal tersebut sangat berpengaruh dalam keberhasilan perusahaan, seperti  karyawan, manajer, supervisor, pemegang saham, dewan direksi perusahaan dan sebagainya</a:t>
            </a:r>
            <a:endParaRPr/>
          </a:p>
          <a:p>
            <a:pPr marL="82296" lvl="0" indent="0" algn="just" rtl="0">
              <a:lnSpc>
                <a:spcPct val="80000"/>
              </a:lnSpc>
              <a:spcBef>
                <a:spcPts val="0"/>
              </a:spcBef>
              <a:spcAft>
                <a:spcPts val="0"/>
              </a:spcAft>
              <a:buSzPts val="1425"/>
              <a:buNone/>
            </a:pPr>
            <a:endParaRPr sz="2035">
              <a:latin typeface="Times New Roman"/>
              <a:ea typeface="Times New Roman"/>
              <a:cs typeface="Times New Roman"/>
              <a:sym typeface="Times New Roman"/>
            </a:endParaRPr>
          </a:p>
          <a:p>
            <a:pPr marL="82296" lvl="0" indent="0" algn="just" rtl="0">
              <a:lnSpc>
                <a:spcPct val="80000"/>
              </a:lnSpc>
              <a:spcBef>
                <a:spcPts val="0"/>
              </a:spcBef>
              <a:spcAft>
                <a:spcPts val="0"/>
              </a:spcAft>
              <a:buSzPts val="1425"/>
              <a:buNone/>
            </a:pPr>
            <a:r>
              <a:rPr lang="id-ID" sz="2035">
                <a:latin typeface="Times New Roman"/>
                <a:ea typeface="Times New Roman"/>
                <a:cs typeface="Times New Roman"/>
                <a:sym typeface="Times New Roman"/>
              </a:rPr>
              <a:t>	Melalui kegiatan hubungan Internal Public Relations diharapkan dapat memenuhi kebutuhan antar publik internal dari organisasi/perusahaan. Dengan adanya hubungan yang harmonis antara pihak-pihak yang terkait di perusahaan maka akan tercipta tim kerja yang baik pula dan meningkatkan prestasi maupun partisipasi public yang lebih tinggi. Dengan begitu kegiatan operasional perusahaan akan berjalan dengan lancar.</a:t>
            </a:r>
            <a:endParaRPr/>
          </a:p>
          <a:p>
            <a:pPr marL="82296" lvl="0" indent="0" algn="l" rtl="0">
              <a:lnSpc>
                <a:spcPct val="80000"/>
              </a:lnSpc>
              <a:spcBef>
                <a:spcPts val="0"/>
              </a:spcBef>
              <a:spcAft>
                <a:spcPts val="0"/>
              </a:spcAft>
              <a:buSzPts val="1295"/>
              <a:buNone/>
            </a:pPr>
            <a:endParaRPr sz="1850">
              <a:solidFill>
                <a:srgbClr val="898E56"/>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539552" y="764704"/>
            <a:ext cx="8064896" cy="5616624"/>
          </a:xfrm>
          <a:prstGeom prst="rect">
            <a:avLst/>
          </a:prstGeom>
          <a:noFill/>
          <a:ln>
            <a:noFill/>
          </a:ln>
        </p:spPr>
        <p:txBody>
          <a:bodyPr spcFirstLastPara="1" wrap="square" lIns="91425" tIns="45700" rIns="91425" bIns="45700" anchor="t" anchorCtr="0">
            <a:noAutofit/>
          </a:bodyPr>
          <a:lstStyle/>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	</a:t>
            </a:r>
            <a:endParaRPr/>
          </a:p>
          <a:p>
            <a:pPr marL="82296" lvl="0" indent="0" algn="just" rtl="0">
              <a:spcBef>
                <a:spcPts val="0"/>
              </a:spcBef>
              <a:spcAft>
                <a:spcPts val="0"/>
              </a:spcAft>
              <a:buSzPts val="1400"/>
              <a:buNone/>
            </a:pPr>
            <a:endParaRPr sz="2000">
              <a:latin typeface="Times New Roman"/>
              <a:ea typeface="Times New Roman"/>
              <a:cs typeface="Times New Roman"/>
              <a:sym typeface="Times New Roman"/>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	Adapun kegiatan hubungan internal  yang dilakukan  oleh seorang Public Relations</a:t>
            </a:r>
            <a:r>
              <a:rPr lang="id-ID" sz="2000" i="1">
                <a:latin typeface="Times New Roman"/>
                <a:ea typeface="Times New Roman"/>
                <a:cs typeface="Times New Roman"/>
                <a:sym typeface="Times New Roman"/>
              </a:rPr>
              <a:t>,</a:t>
            </a:r>
            <a:r>
              <a:rPr lang="id-ID" sz="2000">
                <a:latin typeface="Times New Roman"/>
                <a:ea typeface="Times New Roman"/>
                <a:cs typeface="Times New Roman"/>
                <a:sym typeface="Times New Roman"/>
              </a:rPr>
              <a:t> yaitu:</a:t>
            </a:r>
            <a:endParaRPr/>
          </a:p>
          <a:p>
            <a:pPr marL="82296" lvl="0" indent="0" algn="just" rtl="0">
              <a:spcBef>
                <a:spcPts val="0"/>
              </a:spcBef>
              <a:spcAft>
                <a:spcPts val="0"/>
              </a:spcAft>
              <a:buSzPts val="1400"/>
              <a:buNone/>
            </a:pPr>
            <a:endParaRPr sz="2000">
              <a:latin typeface="Times New Roman"/>
              <a:ea typeface="Times New Roman"/>
              <a:cs typeface="Times New Roman"/>
              <a:sym typeface="Times New Roman"/>
            </a:endParaRPr>
          </a:p>
          <a:p>
            <a:pPr marL="82296" lvl="0" indent="0" algn="just" rtl="0">
              <a:spcBef>
                <a:spcPts val="0"/>
              </a:spcBef>
              <a:spcAft>
                <a:spcPts val="0"/>
              </a:spcAft>
              <a:buSzPts val="1400"/>
              <a:buNone/>
            </a:pPr>
            <a:r>
              <a:rPr lang="id-ID" sz="2000">
                <a:solidFill>
                  <a:srgbClr val="92D050"/>
                </a:solidFill>
                <a:latin typeface="Times New Roman"/>
                <a:ea typeface="Times New Roman"/>
                <a:cs typeface="Times New Roman"/>
                <a:sym typeface="Times New Roman"/>
              </a:rPr>
              <a:t>1. Hubungan dengan karyawan</a:t>
            </a:r>
            <a:r>
              <a:rPr lang="id-ID" sz="2000" i="1">
                <a:solidFill>
                  <a:srgbClr val="92D050"/>
                </a:solidFill>
                <a:latin typeface="Times New Roman"/>
                <a:ea typeface="Times New Roman"/>
                <a:cs typeface="Times New Roman"/>
                <a:sym typeface="Times New Roman"/>
              </a:rPr>
              <a:t> (employee relations</a:t>
            </a:r>
            <a:r>
              <a:rPr lang="id-ID" sz="2000" b="1" i="1">
                <a:solidFill>
                  <a:srgbClr val="92D050"/>
                </a:solidFill>
                <a:latin typeface="Times New Roman"/>
                <a:ea typeface="Times New Roman"/>
                <a:cs typeface="Times New Roman"/>
                <a:sym typeface="Times New Roman"/>
              </a:rPr>
              <a:t>)</a:t>
            </a:r>
            <a:endParaRPr sz="2000">
              <a:solidFill>
                <a:srgbClr val="92D050"/>
              </a:solidFill>
              <a:latin typeface="Times New Roman"/>
              <a:ea typeface="Times New Roman"/>
              <a:cs typeface="Times New Roman"/>
              <a:sym typeface="Times New Roman"/>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	Seorang PR harus mampu berkomunikasi dengan semua karyawan, baik secara formal maupun informal. Artinya senantiasa melakukan  kontak pribadi guna dapat mengetahui kesulitan, keinginan, dan harapan karyawan terhadap  perusahaan/organisasi.  </a:t>
            </a:r>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	Disamping itu untuk mengetahui kritik dan saran mereka sehingga bisa dijadikan sebagai bahan dalam pertimbangan pengambilan kebijakan organisasi/perusahaan. Seorang PR harus mampu berkomunikasi dengan pimpinan dan karyawan. Karena dengan diadakan program </a:t>
            </a:r>
            <a:r>
              <a:rPr lang="id-ID" sz="2000" i="1">
                <a:latin typeface="Times New Roman"/>
                <a:ea typeface="Times New Roman"/>
                <a:cs typeface="Times New Roman"/>
                <a:sym typeface="Times New Roman"/>
              </a:rPr>
              <a:t>employee relations </a:t>
            </a:r>
            <a:r>
              <a:rPr lang="id-ID" sz="2000">
                <a:latin typeface="Times New Roman"/>
                <a:ea typeface="Times New Roman"/>
                <a:cs typeface="Times New Roman"/>
                <a:sym typeface="Times New Roman"/>
              </a:rPr>
              <a:t>diharapkan akan menimbulkan hasil yang positif yaitu karyawan merasa dihargai dan diperhatikan oleh pimpinan perusahaan. Sehingga dapat menciptakan rasa memilki (</a:t>
            </a:r>
            <a:r>
              <a:rPr lang="id-ID" sz="2000" i="1">
                <a:latin typeface="Times New Roman"/>
                <a:ea typeface="Times New Roman"/>
                <a:cs typeface="Times New Roman"/>
                <a:sym typeface="Times New Roman"/>
              </a:rPr>
              <a:t>sense of belonging</a:t>
            </a:r>
            <a:r>
              <a:rPr lang="id-ID" sz="2000">
                <a:latin typeface="Times New Roman"/>
                <a:ea typeface="Times New Roman"/>
                <a:cs typeface="Times New Roman"/>
                <a:sym typeface="Times New Roman"/>
              </a:rPr>
              <a:t>), motivasi, kreativitas dan ingin mencapai prestasi kerja yang semaksimal mungkin.</a:t>
            </a:r>
            <a:endParaRPr/>
          </a:p>
          <a:p>
            <a:pPr marL="82296" lvl="0" indent="0" algn="just" rtl="0">
              <a:spcBef>
                <a:spcPts val="0"/>
              </a:spcBef>
              <a:spcAft>
                <a:spcPts val="0"/>
              </a:spcAft>
              <a:buSzPts val="1400"/>
              <a:buNone/>
            </a:pPr>
            <a:endParaRPr sz="2000">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7"/>
          <p:cNvSpPr txBox="1">
            <a:spLocks noGrp="1"/>
          </p:cNvSpPr>
          <p:nvPr>
            <p:ph type="body" idx="1"/>
          </p:nvPr>
        </p:nvSpPr>
        <p:spPr>
          <a:xfrm>
            <a:off x="683568" y="764704"/>
            <a:ext cx="7920880" cy="5472608"/>
          </a:xfrm>
          <a:prstGeom prst="rect">
            <a:avLst/>
          </a:prstGeom>
          <a:noFill/>
          <a:ln>
            <a:noFill/>
          </a:ln>
        </p:spPr>
        <p:txBody>
          <a:bodyPr spcFirstLastPara="1" wrap="square" lIns="91425" tIns="45700" rIns="91425" bIns="45700" anchor="t" anchorCtr="0">
            <a:noAutofit/>
          </a:bodyPr>
          <a:lstStyle/>
          <a:p>
            <a:pPr marL="356616" lvl="1" indent="0" algn="just" rtl="0">
              <a:lnSpc>
                <a:spcPct val="90000"/>
              </a:lnSpc>
              <a:spcBef>
                <a:spcPts val="0"/>
              </a:spcBef>
              <a:spcAft>
                <a:spcPts val="0"/>
              </a:spcAft>
              <a:buSzPts val="1665"/>
              <a:buFont typeface="Rockwell"/>
              <a:buNone/>
            </a:pPr>
            <a:endParaRPr sz="1850">
              <a:solidFill>
                <a:srgbClr val="92D050"/>
              </a:solidFill>
              <a:latin typeface="Times New Roman"/>
              <a:ea typeface="Times New Roman"/>
              <a:cs typeface="Times New Roman"/>
              <a:sym typeface="Times New Roman"/>
            </a:endParaRPr>
          </a:p>
          <a:p>
            <a:pPr marL="356616" lvl="1" indent="0" algn="just" rtl="0">
              <a:lnSpc>
                <a:spcPct val="90000"/>
              </a:lnSpc>
              <a:spcBef>
                <a:spcPts val="400"/>
              </a:spcBef>
              <a:spcAft>
                <a:spcPts val="0"/>
              </a:spcAft>
              <a:buSzPts val="1665"/>
              <a:buFont typeface="Rockwell"/>
              <a:buNone/>
            </a:pPr>
            <a:endParaRPr sz="1850">
              <a:solidFill>
                <a:srgbClr val="92D050"/>
              </a:solidFill>
              <a:latin typeface="Times New Roman"/>
              <a:ea typeface="Times New Roman"/>
              <a:cs typeface="Times New Roman"/>
              <a:sym typeface="Times New Roman"/>
            </a:endParaRPr>
          </a:p>
          <a:p>
            <a:pPr marL="356616" lvl="1" indent="0" algn="just" rtl="0">
              <a:lnSpc>
                <a:spcPct val="90000"/>
              </a:lnSpc>
              <a:spcBef>
                <a:spcPts val="400"/>
              </a:spcBef>
              <a:spcAft>
                <a:spcPts val="0"/>
              </a:spcAft>
              <a:buSzPts val="1832"/>
              <a:buFont typeface="Rockwell"/>
              <a:buNone/>
            </a:pPr>
            <a:endParaRPr sz="2035">
              <a:solidFill>
                <a:srgbClr val="92D050"/>
              </a:solidFill>
              <a:latin typeface="Times New Roman"/>
              <a:ea typeface="Times New Roman"/>
              <a:cs typeface="Times New Roman"/>
              <a:sym typeface="Times New Roman"/>
            </a:endParaRPr>
          </a:p>
          <a:p>
            <a:pPr marL="356616" lvl="1" indent="0" algn="just" rtl="0">
              <a:lnSpc>
                <a:spcPct val="90000"/>
              </a:lnSpc>
              <a:spcBef>
                <a:spcPts val="400"/>
              </a:spcBef>
              <a:spcAft>
                <a:spcPts val="0"/>
              </a:spcAft>
              <a:buSzPts val="1832"/>
              <a:buFont typeface="Times New Roman"/>
              <a:buNone/>
            </a:pPr>
            <a:r>
              <a:rPr lang="id-ID" sz="2035">
                <a:solidFill>
                  <a:srgbClr val="92D050"/>
                </a:solidFill>
                <a:latin typeface="Times New Roman"/>
                <a:ea typeface="Times New Roman"/>
                <a:cs typeface="Times New Roman"/>
                <a:sym typeface="Times New Roman"/>
              </a:rPr>
              <a:t>2. Hubungan dengan Manager ( manager public)</a:t>
            </a:r>
            <a:endParaRPr/>
          </a:p>
          <a:p>
            <a:pPr marL="356616" lvl="1" indent="0" algn="just" rtl="0">
              <a:lnSpc>
                <a:spcPct val="90000"/>
              </a:lnSpc>
              <a:spcBef>
                <a:spcPts val="400"/>
              </a:spcBef>
              <a:spcAft>
                <a:spcPts val="0"/>
              </a:spcAft>
              <a:buSzPts val="1832"/>
              <a:buFont typeface="Times New Roman"/>
              <a:buNone/>
            </a:pPr>
            <a:r>
              <a:rPr lang="id-ID" sz="2035">
                <a:latin typeface="Times New Roman"/>
                <a:ea typeface="Times New Roman"/>
                <a:cs typeface="Times New Roman"/>
                <a:sym typeface="Times New Roman"/>
              </a:rPr>
              <a:t>	Salah satu hubungan PR dengan manager yaitu adanya model posisi seorang PR dalam perusahaan/organisasi yang sebagai function staff. Seorang public relations bertanggung jawab dalam pelaksanaan operasional dan bertanggung jawab secara langsung dengan jajaran departemen. Salah satunya manager.</a:t>
            </a:r>
            <a:endParaRPr/>
          </a:p>
          <a:p>
            <a:pPr marL="356616" lvl="1" indent="0" algn="just" rtl="0">
              <a:lnSpc>
                <a:spcPct val="90000"/>
              </a:lnSpc>
              <a:spcBef>
                <a:spcPts val="400"/>
              </a:spcBef>
              <a:spcAft>
                <a:spcPts val="0"/>
              </a:spcAft>
              <a:buSzPts val="1832"/>
              <a:buFont typeface="Times New Roman"/>
              <a:buNone/>
            </a:pPr>
            <a:r>
              <a:rPr lang="id-ID" sz="2035">
                <a:latin typeface="Times New Roman"/>
                <a:ea typeface="Times New Roman"/>
                <a:cs typeface="Times New Roman"/>
                <a:sym typeface="Times New Roman"/>
              </a:rPr>
              <a:t>	Fungsi hubungan PR dengan manager salah satunya yakni menciptakan dan memelihara citra perusahaan yang baik dimata khalayak public internal, dan juga mampu memberikan nasihat dan masukan kepada pihak karyawan terkait mengenai masalah kinerja di dalam perusahaan serta juga memperhatikan komunikasi yang  baik</a:t>
            </a:r>
            <a:endParaRPr sz="2035">
              <a:solidFill>
                <a:schemeClr val="accent5"/>
              </a:solidFill>
              <a:latin typeface="Times New Roman"/>
              <a:ea typeface="Times New Roman"/>
              <a:cs typeface="Times New Roman"/>
              <a:sym typeface="Times New Roman"/>
            </a:endParaRPr>
          </a:p>
          <a:p>
            <a:pPr marL="356616" lvl="1" indent="0" algn="just" rtl="0">
              <a:lnSpc>
                <a:spcPct val="90000"/>
              </a:lnSpc>
              <a:spcBef>
                <a:spcPts val="400"/>
              </a:spcBef>
              <a:spcAft>
                <a:spcPts val="0"/>
              </a:spcAft>
              <a:buSzPts val="2414"/>
              <a:buFont typeface="Rockwell"/>
              <a:buNone/>
            </a:pPr>
            <a:endParaRPr sz="2682">
              <a:latin typeface="Times New Roman"/>
              <a:ea typeface="Times New Roman"/>
              <a:cs typeface="Times New Roman"/>
              <a:sym typeface="Times New Roman"/>
            </a:endParaRPr>
          </a:p>
          <a:p>
            <a:pPr marL="82296" lvl="0" indent="0" algn="l" rtl="0">
              <a:lnSpc>
                <a:spcPct val="90000"/>
              </a:lnSpc>
              <a:spcBef>
                <a:spcPts val="0"/>
              </a:spcBef>
              <a:spcAft>
                <a:spcPts val="0"/>
              </a:spcAft>
              <a:buSzPts val="2719"/>
              <a:buNone/>
            </a:pPr>
            <a:r>
              <a:rPr lang="id-ID" sz="3884">
                <a:latin typeface="Times New Roman"/>
                <a:ea typeface="Times New Roman"/>
                <a:cs typeface="Times New Roman"/>
                <a:sym typeface="Times New Roman"/>
              </a:rPr>
              <a:t>	</a:t>
            </a:r>
            <a:endParaRPr sz="3884">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8"/>
          <p:cNvSpPr txBox="1">
            <a:spLocks noGrp="1"/>
          </p:cNvSpPr>
          <p:nvPr>
            <p:ph type="body" idx="1"/>
          </p:nvPr>
        </p:nvSpPr>
        <p:spPr>
          <a:xfrm>
            <a:off x="457200" y="1646237"/>
            <a:ext cx="8229600" cy="452628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SzPts val="1400"/>
              <a:buNone/>
            </a:pPr>
            <a:r>
              <a:rPr lang="id-ID" sz="2000">
                <a:solidFill>
                  <a:srgbClr val="92D050"/>
                </a:solidFill>
                <a:latin typeface="Times New Roman"/>
                <a:ea typeface="Times New Roman"/>
                <a:cs typeface="Times New Roman"/>
                <a:sym typeface="Times New Roman"/>
              </a:rPr>
              <a:t>3. Hubungan dengan pemegang saham ( stockholder relations)</a:t>
            </a:r>
            <a:endParaRPr/>
          </a:p>
          <a:p>
            <a:pPr marL="0" lvl="0" indent="0" algn="just" rtl="0">
              <a:spcBef>
                <a:spcPts val="0"/>
              </a:spcBef>
              <a:spcAft>
                <a:spcPts val="0"/>
              </a:spcAft>
              <a:buSzPts val="1400"/>
              <a:buNone/>
            </a:pPr>
            <a:r>
              <a:rPr lang="id-ID" sz="2000">
                <a:latin typeface="Times New Roman"/>
                <a:ea typeface="Times New Roman"/>
                <a:cs typeface="Times New Roman"/>
                <a:sym typeface="Times New Roman"/>
              </a:rPr>
              <a:t>	Seorang public relation juga harus mampu membina hubungan yang baik denagn para pemegang saham, serta mampu mengkomunikasikan apa yang  terjadi dalam  organisasi/perusahaan karena sebagai pemberi dana, mereka  juga harus tahu perkembangan perusahaan tersebut secara transparan agar dapat meningkatkan rasa kepercayaan mereka terhadap perusahaan.  Dengan demikian akan menghindari terjadinya kesalahpahaman dan kecurigaan  terhadap perusahaan.</a:t>
            </a:r>
            <a:endParaRPr sz="2000">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9"/>
          <p:cNvSpPr txBox="1">
            <a:spLocks noGrp="1"/>
          </p:cNvSpPr>
          <p:nvPr>
            <p:ph type="body" idx="1"/>
          </p:nvPr>
        </p:nvSpPr>
        <p:spPr>
          <a:xfrm>
            <a:off x="755576" y="980728"/>
            <a:ext cx="7776864" cy="5184576"/>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SzPts val="1400"/>
              <a:buNone/>
            </a:pPr>
            <a:endParaRPr sz="2000">
              <a:solidFill>
                <a:srgbClr val="92D050"/>
              </a:solidFill>
              <a:latin typeface="Times New Roman"/>
              <a:ea typeface="Times New Roman"/>
              <a:cs typeface="Times New Roman"/>
              <a:sym typeface="Times New Roman"/>
            </a:endParaRPr>
          </a:p>
          <a:p>
            <a:pPr marL="0" lvl="0" indent="0" algn="just" rtl="0">
              <a:spcBef>
                <a:spcPts val="0"/>
              </a:spcBef>
              <a:spcAft>
                <a:spcPts val="0"/>
              </a:spcAft>
              <a:buSzPts val="1400"/>
              <a:buNone/>
            </a:pPr>
            <a:endParaRPr sz="2000">
              <a:solidFill>
                <a:srgbClr val="92D050"/>
              </a:solidFill>
              <a:latin typeface="Times New Roman"/>
              <a:ea typeface="Times New Roman"/>
              <a:cs typeface="Times New Roman"/>
              <a:sym typeface="Times New Roman"/>
            </a:endParaRPr>
          </a:p>
          <a:p>
            <a:pPr marL="0" lvl="0" indent="0" algn="just" rtl="0">
              <a:spcBef>
                <a:spcPts val="0"/>
              </a:spcBef>
              <a:spcAft>
                <a:spcPts val="0"/>
              </a:spcAft>
              <a:buSzPts val="1400"/>
              <a:buNone/>
            </a:pPr>
            <a:r>
              <a:rPr lang="id-ID" sz="2000">
                <a:solidFill>
                  <a:srgbClr val="92D050"/>
                </a:solidFill>
                <a:latin typeface="Times New Roman"/>
                <a:ea typeface="Times New Roman"/>
                <a:cs typeface="Times New Roman"/>
                <a:sym typeface="Times New Roman"/>
              </a:rPr>
              <a:t>4</a:t>
            </a:r>
            <a:r>
              <a:rPr lang="id-ID">
                <a:solidFill>
                  <a:srgbClr val="92D050"/>
                </a:solidFill>
              </a:rPr>
              <a:t>. </a:t>
            </a:r>
            <a:r>
              <a:rPr lang="id-ID" sz="2000">
                <a:solidFill>
                  <a:srgbClr val="92D050"/>
                </a:solidFill>
                <a:latin typeface="Times New Roman"/>
                <a:ea typeface="Times New Roman"/>
                <a:cs typeface="Times New Roman"/>
                <a:sym typeface="Times New Roman"/>
              </a:rPr>
              <a:t>Hubungan dengan buruh ( labour public)</a:t>
            </a:r>
            <a:endParaRPr/>
          </a:p>
          <a:p>
            <a:pPr marL="0" lvl="0" indent="0" algn="just" rtl="0">
              <a:spcBef>
                <a:spcPts val="0"/>
              </a:spcBef>
              <a:spcAft>
                <a:spcPts val="0"/>
              </a:spcAft>
              <a:buSzPts val="1400"/>
              <a:buNone/>
            </a:pPr>
            <a:r>
              <a:rPr lang="id-ID" sz="2000">
                <a:solidFill>
                  <a:srgbClr val="92D050"/>
                </a:solidFill>
                <a:latin typeface="Times New Roman"/>
                <a:ea typeface="Times New Roman"/>
                <a:cs typeface="Times New Roman"/>
                <a:sym typeface="Times New Roman"/>
              </a:rPr>
              <a:t>	</a:t>
            </a:r>
            <a:r>
              <a:rPr lang="id-ID" sz="2000">
                <a:latin typeface="Times New Roman"/>
                <a:ea typeface="Times New Roman"/>
                <a:cs typeface="Times New Roman"/>
                <a:sym typeface="Times New Roman"/>
              </a:rPr>
              <a:t>Dalam perusahaan tentu antara pimpinan dengan buruh harus memiliki hubungan yang baik,  hal ini tentu posisi para buruh juga dibutuhkan dalam menyelesaikan masalah-masalah  dalam perusahaan. Jadi letak peran public relation di perusahaan/organisasi yakni melakukan tindakan yang preventif untuk  mencegah terjadinya konflik antara para buruh maupun buruh dengan manager. Sehingga menciptakan hubungan yang harmonis antar mereka.</a:t>
            </a:r>
            <a:endParaRPr/>
          </a:p>
          <a:p>
            <a:pPr marL="0" lvl="0" indent="0" algn="just" rtl="0">
              <a:spcBef>
                <a:spcPts val="0"/>
              </a:spcBef>
              <a:spcAft>
                <a:spcPts val="0"/>
              </a:spcAft>
              <a:buSzPts val="1400"/>
              <a:buNone/>
            </a:pPr>
            <a:r>
              <a:rPr lang="id-ID" sz="2000">
                <a:latin typeface="Times New Roman"/>
                <a:ea typeface="Times New Roman"/>
                <a:cs typeface="Times New Roman"/>
                <a:sym typeface="Times New Roman"/>
              </a:rPr>
              <a:t>	Misalnya dengan adanya tuntutan dalam kenaikan  upah/gaji yang dilakukan para buruh dan hingga melakukan tindakan  mogok kerja. Hal ini  tentu seorang PR  berperan  dalam melakukan komunikasi yang baik kepada buruh dan pihak  perusahaan agar  tetap  harmonis hubungannya.</a:t>
            </a:r>
            <a:endParaRPr sz="2000">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0"/>
          <p:cNvSpPr txBox="1">
            <a:spLocks noGrp="1"/>
          </p:cNvSpPr>
          <p:nvPr>
            <p:ph type="body" idx="1"/>
          </p:nvPr>
        </p:nvSpPr>
        <p:spPr>
          <a:xfrm>
            <a:off x="755576" y="1124744"/>
            <a:ext cx="7498080" cy="4680520"/>
          </a:xfrm>
          <a:prstGeom prst="rect">
            <a:avLst/>
          </a:prstGeom>
          <a:noFill/>
          <a:ln>
            <a:noFill/>
          </a:ln>
        </p:spPr>
        <p:txBody>
          <a:bodyPr spcFirstLastPara="1" wrap="square" lIns="91425" tIns="45700" rIns="91425" bIns="45700" anchor="t" anchorCtr="0">
            <a:noAutofit/>
          </a:bodyPr>
          <a:lstStyle/>
          <a:p>
            <a:pPr marL="82296" lvl="0" indent="0" algn="just" rtl="0">
              <a:spcBef>
                <a:spcPts val="0"/>
              </a:spcBef>
              <a:spcAft>
                <a:spcPts val="0"/>
              </a:spcAft>
              <a:buSzPts val="1400"/>
              <a:buNone/>
            </a:pPr>
            <a:endParaRPr sz="2000">
              <a:latin typeface="Times New Roman"/>
              <a:ea typeface="Times New Roman"/>
              <a:cs typeface="Times New Roman"/>
              <a:sym typeface="Times New Roman"/>
            </a:endParaRPr>
          </a:p>
          <a:p>
            <a:pPr marL="82296" lvl="0" indent="0" algn="just" rtl="0">
              <a:spcBef>
                <a:spcPts val="0"/>
              </a:spcBef>
              <a:spcAft>
                <a:spcPts val="0"/>
              </a:spcAft>
              <a:buSzPts val="1400"/>
              <a:buNone/>
            </a:pPr>
            <a:endParaRPr sz="2000">
              <a:latin typeface="Times New Roman"/>
              <a:ea typeface="Times New Roman"/>
              <a:cs typeface="Times New Roman"/>
              <a:sym typeface="Times New Roman"/>
            </a:endParaRPr>
          </a:p>
          <a:p>
            <a:pPr marL="82296" lvl="0" indent="0" algn="l" rtl="0">
              <a:spcBef>
                <a:spcPts val="0"/>
              </a:spcBef>
              <a:spcAft>
                <a:spcPts val="0"/>
              </a:spcAft>
              <a:buSzPts val="1400"/>
              <a:buNone/>
            </a:pPr>
            <a:r>
              <a:rPr lang="id-ID" sz="2000">
                <a:solidFill>
                  <a:schemeClr val="accent5"/>
                </a:solidFill>
                <a:latin typeface="Times New Roman"/>
                <a:ea typeface="Times New Roman"/>
                <a:cs typeface="Times New Roman"/>
                <a:sym typeface="Times New Roman"/>
              </a:rPr>
              <a:t>	</a:t>
            </a:r>
            <a:r>
              <a:rPr lang="id-ID" sz="2000">
                <a:solidFill>
                  <a:srgbClr val="92D050"/>
                </a:solidFill>
                <a:latin typeface="Times New Roman"/>
                <a:ea typeface="Times New Roman"/>
                <a:cs typeface="Times New Roman"/>
                <a:sym typeface="Times New Roman"/>
              </a:rPr>
              <a:t>Fungsi internal public relation</a:t>
            </a:r>
            <a:endParaRPr/>
          </a:p>
          <a:p>
            <a:pPr marL="82296" lvl="0" indent="0" algn="l" rtl="0">
              <a:spcBef>
                <a:spcPts val="0"/>
              </a:spcBef>
              <a:spcAft>
                <a:spcPts val="0"/>
              </a:spcAft>
              <a:buSzPts val="1400"/>
              <a:buNone/>
            </a:pPr>
            <a:endParaRPr sz="2000">
              <a:solidFill>
                <a:schemeClr val="accent5"/>
              </a:solidFill>
              <a:latin typeface="Times New Roman"/>
              <a:ea typeface="Times New Roman"/>
              <a:cs typeface="Times New Roman"/>
              <a:sym typeface="Times New Roman"/>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1. Mengkomunikasian kebijakan direksi dan manajemen pada karyawan.</a:t>
            </a:r>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2. Menjelaskan perubahan kebijakan direksi dan manajemen agar karyawan memahami dasar pengambilan keputusan yang diambil.</a:t>
            </a:r>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3. Membangun jaringan komunikasi interaktif antara karyawan, manager dan direksi.</a:t>
            </a:r>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4. membantu peningkatan rasa memiliki karyawan terhadap perusahaan.</a:t>
            </a:r>
            <a:endParaRPr/>
          </a:p>
          <a:p>
            <a:pPr marL="82296" lvl="0" indent="0" algn="just" rtl="0">
              <a:spcBef>
                <a:spcPts val="0"/>
              </a:spcBef>
              <a:spcAft>
                <a:spcPts val="0"/>
              </a:spcAft>
              <a:buSzPts val="1400"/>
              <a:buNone/>
            </a:pPr>
            <a:r>
              <a:rPr lang="id-ID" sz="2000">
                <a:latin typeface="Times New Roman"/>
                <a:ea typeface="Times New Roman"/>
                <a:cs typeface="Times New Roman"/>
                <a:sym typeface="Times New Roman"/>
              </a:rPr>
              <a:t>5. Membantu terciptanya budaya perusahaan yang sesuai dengan visi perusahaan antar karyawan.</a:t>
            </a:r>
            <a:endParaRPr/>
          </a:p>
          <a:p>
            <a:pPr marL="82296" lvl="0" indent="0" algn="just" rtl="0">
              <a:spcBef>
                <a:spcPts val="0"/>
              </a:spcBef>
              <a:spcAft>
                <a:spcPts val="0"/>
              </a:spcAft>
              <a:buSzPts val="2240"/>
              <a:buNone/>
            </a:pPr>
            <a:endParaRPr/>
          </a:p>
          <a:p>
            <a:pPr marL="292100" lvl="0" indent="-149860" algn="just" rtl="0">
              <a:spcBef>
                <a:spcPts val="0"/>
              </a:spcBef>
              <a:spcAft>
                <a:spcPts val="0"/>
              </a:spcAft>
              <a:buSzPts val="224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p:nvPr/>
        </p:nvSpPr>
        <p:spPr>
          <a:xfrm>
            <a:off x="2245505" y="1916832"/>
            <a:ext cx="4608512" cy="2088232"/>
          </a:xfrm>
          <a:prstGeom prst="downArrowCallout">
            <a:avLst>
              <a:gd name="adj1" fmla="val 22432"/>
              <a:gd name="adj2" fmla="val 20527"/>
              <a:gd name="adj3" fmla="val 25000"/>
              <a:gd name="adj4" fmla="val 54705"/>
            </a:avLst>
          </a:prstGeom>
          <a:solidFill>
            <a:schemeClr val="accent1"/>
          </a:solidFill>
          <a:ln w="38100" cap="flat" cmpd="sng">
            <a:solidFill>
              <a:srgbClr val="53765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d-ID" sz="2400" b="0" i="0" u="none" strike="noStrike" cap="none">
                <a:solidFill>
                  <a:schemeClr val="lt1"/>
                </a:solidFill>
                <a:latin typeface="Rockwell"/>
                <a:ea typeface="Rockwell"/>
                <a:cs typeface="Rockwell"/>
                <a:sym typeface="Rockwell"/>
              </a:rPr>
              <a:t>THANK   YOU</a:t>
            </a:r>
            <a:endParaRPr sz="2400" b="0" i="0" u="none" strike="noStrike" cap="none">
              <a:solidFill>
                <a:schemeClr val="lt1"/>
              </a:solidFill>
              <a:latin typeface="Rockwell"/>
              <a:ea typeface="Rockwell"/>
              <a:cs typeface="Rockwell"/>
              <a:sym typeface="Rockwell"/>
            </a:endParaRPr>
          </a:p>
        </p:txBody>
      </p:sp>
    </p:spTree>
  </p:cSld>
  <p:clrMapOvr>
    <a:masterClrMapping/>
  </p:clrMapOvr>
</p:sld>
</file>

<file path=ppt/theme/theme1.xml><?xml version="1.0" encoding="utf-8"?>
<a:theme xmlns:a="http://schemas.openxmlformats.org/drawingml/2006/main" name="Foundry">
  <a:themeElements>
    <a:clrScheme name="Foundry">
      <a:dk1>
        <a:srgbClr val="000000"/>
      </a:dk1>
      <a:lt1>
        <a:srgbClr val="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Words>
  <Application>Microsoft Office PowerPoint</Application>
  <PresentationFormat>On-screen Show (4:3)</PresentationFormat>
  <Paragraphs>50</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Foundry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HEWLETT PACKARD</cp:lastModifiedBy>
  <cp:revision>1</cp:revision>
  <dcterms:modified xsi:type="dcterms:W3CDTF">2020-06-18T13:18:46Z</dcterms:modified>
</cp:coreProperties>
</file>